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10.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6" r:id="rId2"/>
    <p:sldId id="257" r:id="rId3"/>
    <p:sldId id="258" r:id="rId4"/>
    <p:sldId id="259" r:id="rId5"/>
    <p:sldId id="260" r:id="rId6"/>
    <p:sldId id="264" r:id="rId7"/>
    <p:sldId id="284" r:id="rId8"/>
    <p:sldId id="262" r:id="rId9"/>
    <p:sldId id="263" r:id="rId10"/>
    <p:sldId id="265" r:id="rId11"/>
    <p:sldId id="285" r:id="rId12"/>
    <p:sldId id="270" r:id="rId13"/>
    <p:sldId id="286" r:id="rId14"/>
    <p:sldId id="287" r:id="rId15"/>
    <p:sldId id="288" r:id="rId16"/>
    <p:sldId id="289" r:id="rId17"/>
    <p:sldId id="290" r:id="rId18"/>
    <p:sldId id="291" r:id="rId19"/>
    <p:sldId id="292" r:id="rId20"/>
    <p:sldId id="293" r:id="rId21"/>
    <p:sldId id="294" r:id="rId22"/>
    <p:sldId id="295" r:id="rId23"/>
    <p:sldId id="267" r:id="rId24"/>
    <p:sldId id="266" r:id="rId25"/>
    <p:sldId id="297" r:id="rId26"/>
    <p:sldId id="269" r:id="rId27"/>
    <p:sldId id="275"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296" r:id="rId43"/>
    <p:sldId id="274" r:id="rId44"/>
    <p:sldId id="312" r:id="rId45"/>
    <p:sldId id="313" r:id="rId46"/>
    <p:sldId id="315" r:id="rId47"/>
    <p:sldId id="316" r:id="rId48"/>
    <p:sldId id="317" r:id="rId49"/>
    <p:sldId id="318" r:id="rId50"/>
    <p:sldId id="280" r:id="rId51"/>
  </p:sldIdLst>
  <p:sldSz cx="18288000" cy="10287000"/>
  <p:notesSz cx="18288000" cy="10287000"/>
  <p:defaultTextStyle>
    <a:defPPr>
      <a:defRPr lang="en-T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53F0"/>
    <a:srgbClr val="442ABB"/>
    <a:srgbClr val="3B2160"/>
    <a:srgbClr val="9420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10" autoAdjust="0"/>
    <p:restoredTop sz="94291" autoAdjust="0"/>
  </p:normalViewPr>
  <p:slideViewPr>
    <p:cSldViewPr>
      <p:cViewPr varScale="1">
        <p:scale>
          <a:sx n="46" d="100"/>
          <a:sy n="46" d="100"/>
        </p:scale>
        <p:origin x="870" y="5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F933E6EA-DB5C-4CB0-B12A-7BE2C3284301}" type="datetimeFigureOut">
              <a:rPr lang="fr-FR" smtClean="0"/>
              <a:t>28/01/2022</a:t>
            </a:fld>
            <a:endParaRPr lang="fr-FR"/>
          </a:p>
        </p:txBody>
      </p:sp>
      <p:sp>
        <p:nvSpPr>
          <p:cNvPr id="4" name="Espace réservé de l'image des diapositives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6A755494-6B2F-4798-AE0C-260C33877A41}" type="slidenum">
              <a:rPr lang="fr-FR" smtClean="0"/>
              <a:t>‹N°›</a:t>
            </a:fld>
            <a:endParaRPr lang="fr-FR"/>
          </a:p>
        </p:txBody>
      </p:sp>
    </p:spTree>
    <p:extLst>
      <p:ext uri="{BB962C8B-B14F-4D97-AF65-F5344CB8AC3E}">
        <p14:creationId xmlns:p14="http://schemas.microsoft.com/office/powerpoint/2010/main" val="589711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755494-6B2F-4798-AE0C-260C33877A41}" type="slidenum">
              <a:rPr lang="fr-FR" smtClean="0"/>
              <a:t>42</a:t>
            </a:fld>
            <a:endParaRPr lang="fr-FR"/>
          </a:p>
        </p:txBody>
      </p:sp>
    </p:spTree>
    <p:extLst>
      <p:ext uri="{BB962C8B-B14F-4D97-AF65-F5344CB8AC3E}">
        <p14:creationId xmlns:p14="http://schemas.microsoft.com/office/powerpoint/2010/main" val="1141864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755494-6B2F-4798-AE0C-260C33877A41}" type="slidenum">
              <a:rPr lang="fr-FR" smtClean="0"/>
              <a:t>46</a:t>
            </a:fld>
            <a:endParaRPr lang="fr-FR"/>
          </a:p>
        </p:txBody>
      </p:sp>
    </p:spTree>
    <p:extLst>
      <p:ext uri="{BB962C8B-B14F-4D97-AF65-F5344CB8AC3E}">
        <p14:creationId xmlns:p14="http://schemas.microsoft.com/office/powerpoint/2010/main" val="2477266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8870315"/>
          </a:xfrm>
          <a:custGeom>
            <a:avLst/>
            <a:gdLst/>
            <a:ahLst/>
            <a:cxnLst/>
            <a:rect l="l" t="t" r="r" b="b"/>
            <a:pathLst>
              <a:path w="18288000" h="8870315">
                <a:moveTo>
                  <a:pt x="0" y="8870245"/>
                </a:moveTo>
                <a:lnTo>
                  <a:pt x="18287998" y="8870245"/>
                </a:lnTo>
                <a:lnTo>
                  <a:pt x="18287998" y="0"/>
                </a:lnTo>
                <a:lnTo>
                  <a:pt x="0" y="0"/>
                </a:lnTo>
                <a:lnTo>
                  <a:pt x="0" y="8870245"/>
                </a:lnTo>
                <a:close/>
              </a:path>
            </a:pathLst>
          </a:custGeom>
          <a:solidFill>
            <a:srgbClr val="F5F5F5"/>
          </a:solidFill>
        </p:spPr>
        <p:txBody>
          <a:bodyPr wrap="square" lIns="0" tIns="0" rIns="0" bIns="0" rtlCol="0"/>
          <a:lstStyle/>
          <a:p>
            <a:endParaRPr/>
          </a:p>
        </p:txBody>
      </p:sp>
      <p:sp>
        <p:nvSpPr>
          <p:cNvPr id="17" name="bg object 17"/>
          <p:cNvSpPr/>
          <p:nvPr/>
        </p:nvSpPr>
        <p:spPr>
          <a:xfrm>
            <a:off x="9411" y="8870246"/>
            <a:ext cx="18278475" cy="1419225"/>
          </a:xfrm>
          <a:custGeom>
            <a:avLst/>
            <a:gdLst/>
            <a:ahLst/>
            <a:cxnLst/>
            <a:rect l="l" t="t" r="r" b="b"/>
            <a:pathLst>
              <a:path w="18278475" h="1419225">
                <a:moveTo>
                  <a:pt x="18278473" y="1419224"/>
                </a:moveTo>
                <a:lnTo>
                  <a:pt x="0" y="1419224"/>
                </a:lnTo>
                <a:lnTo>
                  <a:pt x="0" y="0"/>
                </a:lnTo>
                <a:lnTo>
                  <a:pt x="18278473" y="0"/>
                </a:lnTo>
                <a:lnTo>
                  <a:pt x="18278473" y="1419224"/>
                </a:lnTo>
                <a:close/>
              </a:path>
            </a:pathLst>
          </a:custGeom>
          <a:solidFill>
            <a:srgbClr val="1753F1"/>
          </a:solidFill>
        </p:spPr>
        <p:txBody>
          <a:bodyPr wrap="square" lIns="0" tIns="0" rIns="0" bIns="0" rtlCol="0"/>
          <a:lstStyle/>
          <a:p>
            <a:endParaRPr/>
          </a:p>
        </p:txBody>
      </p:sp>
      <p:sp>
        <p:nvSpPr>
          <p:cNvPr id="2" name="Holder 2"/>
          <p:cNvSpPr>
            <a:spLocks noGrp="1"/>
          </p:cNvSpPr>
          <p:nvPr>
            <p:ph type="ctrTitle"/>
          </p:nvPr>
        </p:nvSpPr>
        <p:spPr>
          <a:xfrm>
            <a:off x="1659943" y="2520050"/>
            <a:ext cx="14968112" cy="2654300"/>
          </a:xfrm>
          <a:prstGeom prst="rect">
            <a:avLst/>
          </a:prstGeom>
        </p:spPr>
        <p:txBody>
          <a:bodyPr wrap="square" lIns="0" tIns="0" rIns="0" bIns="0">
            <a:spAutoFit/>
          </a:bodyPr>
          <a:lstStyle>
            <a:lvl1pPr>
              <a:defRPr sz="8000" b="1" i="0">
                <a:solidFill>
                  <a:srgbClr val="13110E"/>
                </a:solidFill>
                <a:latin typeface="Roboto"/>
                <a:cs typeface="Roboto"/>
              </a:defRPr>
            </a:lvl1pPr>
          </a:lstStyle>
          <a:p>
            <a:endParaRPr/>
          </a:p>
        </p:txBody>
      </p:sp>
      <p:sp>
        <p:nvSpPr>
          <p:cNvPr id="3" name="Holder 3"/>
          <p:cNvSpPr>
            <a:spLocks noGrp="1"/>
          </p:cNvSpPr>
          <p:nvPr>
            <p:ph type="subTitle" idx="4"/>
          </p:nvPr>
        </p:nvSpPr>
        <p:spPr>
          <a:xfrm>
            <a:off x="1659943" y="5550718"/>
            <a:ext cx="14968112" cy="10922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0" i="0">
                <a:solidFill>
                  <a:srgbClr val="13110E"/>
                </a:solidFill>
                <a:latin typeface="Roboto"/>
                <a:cs typeface="Roboto"/>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0" i="0">
                <a:solidFill>
                  <a:srgbClr val="13110E"/>
                </a:solidFill>
                <a:latin typeface="Roboto"/>
                <a:cs typeface="Roboto"/>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400" b="0" i="0">
                <a:solidFill>
                  <a:srgbClr val="13110E"/>
                </a:solidFill>
                <a:latin typeface="Roboto"/>
                <a:cs typeface="Robo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432044" y="1887579"/>
            <a:ext cx="5423911" cy="1000760"/>
          </a:xfrm>
          <a:prstGeom prst="rect">
            <a:avLst/>
          </a:prstGeom>
        </p:spPr>
        <p:txBody>
          <a:bodyPr wrap="square" lIns="0" tIns="0" rIns="0" bIns="0">
            <a:spAutoFit/>
          </a:bodyPr>
          <a:lstStyle>
            <a:lvl1pPr>
              <a:defRPr sz="6400" b="0" i="0">
                <a:solidFill>
                  <a:srgbClr val="13110E"/>
                </a:solidFill>
                <a:latin typeface="Roboto"/>
                <a:cs typeface="Roboto"/>
              </a:defRPr>
            </a:lvl1pPr>
          </a:lstStyle>
          <a:p>
            <a:endParaRPr/>
          </a:p>
        </p:txBody>
      </p:sp>
      <p:sp>
        <p:nvSpPr>
          <p:cNvPr id="3" name="Holder 3"/>
          <p:cNvSpPr>
            <a:spLocks noGrp="1"/>
          </p:cNvSpPr>
          <p:nvPr>
            <p:ph type="body" idx="1"/>
          </p:nvPr>
        </p:nvSpPr>
        <p:spPr>
          <a:xfrm>
            <a:off x="1659943" y="2796890"/>
            <a:ext cx="14968112" cy="464883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1/27/2022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411" y="0"/>
            <a:ext cx="18279110" cy="10289540"/>
            <a:chOff x="9411" y="0"/>
            <a:chExt cx="18279110" cy="10289540"/>
          </a:xfrm>
        </p:grpSpPr>
        <p:pic>
          <p:nvPicPr>
            <p:cNvPr id="3" name="object 3"/>
            <p:cNvPicPr/>
            <p:nvPr/>
          </p:nvPicPr>
          <p:blipFill>
            <a:blip r:embed="rId2" cstate="print"/>
            <a:stretch>
              <a:fillRect/>
            </a:stretch>
          </p:blipFill>
          <p:spPr>
            <a:xfrm>
              <a:off x="11395202" y="0"/>
              <a:ext cx="6892797" cy="10286999"/>
            </a:xfrm>
            <a:prstGeom prst="rect">
              <a:avLst/>
            </a:prstGeom>
          </p:spPr>
        </p:pic>
        <p:sp>
          <p:nvSpPr>
            <p:cNvPr id="4" name="object 4"/>
            <p:cNvSpPr/>
            <p:nvPr/>
          </p:nvSpPr>
          <p:spPr>
            <a:xfrm>
              <a:off x="9411" y="8870246"/>
              <a:ext cx="18278475" cy="1419225"/>
            </a:xfrm>
            <a:custGeom>
              <a:avLst/>
              <a:gdLst/>
              <a:ahLst/>
              <a:cxnLst/>
              <a:rect l="l" t="t" r="r" b="b"/>
              <a:pathLst>
                <a:path w="18278475" h="1419225">
                  <a:moveTo>
                    <a:pt x="18278473" y="1419224"/>
                  </a:moveTo>
                  <a:lnTo>
                    <a:pt x="0" y="1419224"/>
                  </a:lnTo>
                  <a:lnTo>
                    <a:pt x="0" y="0"/>
                  </a:lnTo>
                  <a:lnTo>
                    <a:pt x="18278473" y="0"/>
                  </a:lnTo>
                  <a:lnTo>
                    <a:pt x="18278473" y="1419224"/>
                  </a:lnTo>
                  <a:close/>
                </a:path>
              </a:pathLst>
            </a:custGeom>
            <a:solidFill>
              <a:srgbClr val="1753F1"/>
            </a:solidFill>
          </p:spPr>
          <p:txBody>
            <a:bodyPr wrap="square" lIns="0" tIns="0" rIns="0" bIns="0" rtlCol="0"/>
            <a:lstStyle/>
            <a:p>
              <a:endParaRPr/>
            </a:p>
          </p:txBody>
        </p:sp>
        <p:sp>
          <p:nvSpPr>
            <p:cNvPr id="5" name="object 5"/>
            <p:cNvSpPr/>
            <p:nvPr/>
          </p:nvSpPr>
          <p:spPr>
            <a:xfrm>
              <a:off x="1038505" y="8466155"/>
              <a:ext cx="1316990" cy="786765"/>
            </a:xfrm>
            <a:custGeom>
              <a:avLst/>
              <a:gdLst/>
              <a:ahLst/>
              <a:cxnLst/>
              <a:rect l="l" t="t" r="r" b="b"/>
              <a:pathLst>
                <a:path w="1316989" h="786765">
                  <a:moveTo>
                    <a:pt x="926448" y="786168"/>
                  </a:moveTo>
                  <a:lnTo>
                    <a:pt x="390255" y="786168"/>
                  </a:lnTo>
                  <a:lnTo>
                    <a:pt x="341266" y="783109"/>
                  </a:lnTo>
                  <a:lnTo>
                    <a:pt x="294102" y="774175"/>
                  </a:lnTo>
                  <a:lnTo>
                    <a:pt x="249129" y="759732"/>
                  </a:lnTo>
                  <a:lnTo>
                    <a:pt x="206711" y="740149"/>
                  </a:lnTo>
                  <a:lnTo>
                    <a:pt x="167212" y="715792"/>
                  </a:lnTo>
                  <a:lnTo>
                    <a:pt x="130996" y="687028"/>
                  </a:lnTo>
                  <a:lnTo>
                    <a:pt x="98427" y="654223"/>
                  </a:lnTo>
                  <a:lnTo>
                    <a:pt x="69869" y="617744"/>
                  </a:lnTo>
                  <a:lnTo>
                    <a:pt x="45687" y="577958"/>
                  </a:lnTo>
                  <a:lnTo>
                    <a:pt x="26245" y="535233"/>
                  </a:lnTo>
                  <a:lnTo>
                    <a:pt x="11907" y="489934"/>
                  </a:lnTo>
                  <a:lnTo>
                    <a:pt x="3037" y="442429"/>
                  </a:lnTo>
                  <a:lnTo>
                    <a:pt x="0" y="393084"/>
                  </a:lnTo>
                  <a:lnTo>
                    <a:pt x="3037" y="343739"/>
                  </a:lnTo>
                  <a:lnTo>
                    <a:pt x="11907" y="296234"/>
                  </a:lnTo>
                  <a:lnTo>
                    <a:pt x="26245" y="250935"/>
                  </a:lnTo>
                  <a:lnTo>
                    <a:pt x="45687" y="208210"/>
                  </a:lnTo>
                  <a:lnTo>
                    <a:pt x="69869" y="168424"/>
                  </a:lnTo>
                  <a:lnTo>
                    <a:pt x="98427" y="131945"/>
                  </a:lnTo>
                  <a:lnTo>
                    <a:pt x="130996" y="99140"/>
                  </a:lnTo>
                  <a:lnTo>
                    <a:pt x="167212" y="70376"/>
                  </a:lnTo>
                  <a:lnTo>
                    <a:pt x="206711" y="46018"/>
                  </a:lnTo>
                  <a:lnTo>
                    <a:pt x="249129" y="26435"/>
                  </a:lnTo>
                  <a:lnTo>
                    <a:pt x="294102" y="11993"/>
                  </a:lnTo>
                  <a:lnTo>
                    <a:pt x="341266" y="3059"/>
                  </a:lnTo>
                  <a:lnTo>
                    <a:pt x="390255" y="0"/>
                  </a:lnTo>
                  <a:lnTo>
                    <a:pt x="926448" y="0"/>
                  </a:lnTo>
                  <a:lnTo>
                    <a:pt x="975438" y="3059"/>
                  </a:lnTo>
                  <a:lnTo>
                    <a:pt x="1022601" y="11993"/>
                  </a:lnTo>
                  <a:lnTo>
                    <a:pt x="1067574" y="26435"/>
                  </a:lnTo>
                  <a:lnTo>
                    <a:pt x="1109992" y="46018"/>
                  </a:lnTo>
                  <a:lnTo>
                    <a:pt x="1149491" y="70376"/>
                  </a:lnTo>
                  <a:lnTo>
                    <a:pt x="1185707" y="99140"/>
                  </a:lnTo>
                  <a:lnTo>
                    <a:pt x="1218276" y="131945"/>
                  </a:lnTo>
                  <a:lnTo>
                    <a:pt x="1246834" y="168424"/>
                  </a:lnTo>
                  <a:lnTo>
                    <a:pt x="1271016" y="208210"/>
                  </a:lnTo>
                  <a:lnTo>
                    <a:pt x="1290458" y="250935"/>
                  </a:lnTo>
                  <a:lnTo>
                    <a:pt x="1304796" y="296234"/>
                  </a:lnTo>
                  <a:lnTo>
                    <a:pt x="1313666" y="343739"/>
                  </a:lnTo>
                  <a:lnTo>
                    <a:pt x="1316704" y="393084"/>
                  </a:lnTo>
                  <a:lnTo>
                    <a:pt x="1313666" y="442429"/>
                  </a:lnTo>
                  <a:lnTo>
                    <a:pt x="1304796" y="489934"/>
                  </a:lnTo>
                  <a:lnTo>
                    <a:pt x="1290458" y="535233"/>
                  </a:lnTo>
                  <a:lnTo>
                    <a:pt x="1271016" y="577958"/>
                  </a:lnTo>
                  <a:lnTo>
                    <a:pt x="1246834" y="617744"/>
                  </a:lnTo>
                  <a:lnTo>
                    <a:pt x="1218276" y="654223"/>
                  </a:lnTo>
                  <a:lnTo>
                    <a:pt x="1185707" y="687028"/>
                  </a:lnTo>
                  <a:lnTo>
                    <a:pt x="1149491" y="715792"/>
                  </a:lnTo>
                  <a:lnTo>
                    <a:pt x="1109992" y="740149"/>
                  </a:lnTo>
                  <a:lnTo>
                    <a:pt x="1067574" y="759732"/>
                  </a:lnTo>
                  <a:lnTo>
                    <a:pt x="1022601" y="774175"/>
                  </a:lnTo>
                  <a:lnTo>
                    <a:pt x="975438" y="783109"/>
                  </a:lnTo>
                  <a:lnTo>
                    <a:pt x="926448" y="786168"/>
                  </a:lnTo>
                  <a:close/>
                </a:path>
              </a:pathLst>
            </a:custGeom>
            <a:solidFill>
              <a:srgbClr val="13110E"/>
            </a:solidFill>
          </p:spPr>
          <p:txBody>
            <a:bodyPr wrap="square" lIns="0" tIns="0" rIns="0" bIns="0" rtlCol="0"/>
            <a:lstStyle/>
            <a:p>
              <a:endParaRPr/>
            </a:p>
          </p:txBody>
        </p:sp>
        <p:sp>
          <p:nvSpPr>
            <p:cNvPr id="6" name="object 6"/>
            <p:cNvSpPr/>
            <p:nvPr/>
          </p:nvSpPr>
          <p:spPr>
            <a:xfrm>
              <a:off x="1323623" y="8756677"/>
              <a:ext cx="748665" cy="236220"/>
            </a:xfrm>
            <a:custGeom>
              <a:avLst/>
              <a:gdLst/>
              <a:ahLst/>
              <a:cxnLst/>
              <a:rect l="l" t="t" r="r" b="b"/>
              <a:pathLst>
                <a:path w="748664" h="236220">
                  <a:moveTo>
                    <a:pt x="586774" y="235781"/>
                  </a:moveTo>
                  <a:lnTo>
                    <a:pt x="575589" y="235781"/>
                  </a:lnTo>
                  <a:lnTo>
                    <a:pt x="569298" y="232988"/>
                  </a:lnTo>
                  <a:lnTo>
                    <a:pt x="565103" y="226702"/>
                  </a:lnTo>
                  <a:lnTo>
                    <a:pt x="561947" y="218879"/>
                  </a:lnTo>
                  <a:lnTo>
                    <a:pt x="561870" y="210728"/>
                  </a:lnTo>
                  <a:lnTo>
                    <a:pt x="564808" y="203231"/>
                  </a:lnTo>
                  <a:lnTo>
                    <a:pt x="570696" y="197372"/>
                  </a:lnTo>
                  <a:lnTo>
                    <a:pt x="658078" y="138710"/>
                  </a:lnTo>
                  <a:lnTo>
                    <a:pt x="0" y="138710"/>
                  </a:lnTo>
                  <a:lnTo>
                    <a:pt x="0" y="96809"/>
                  </a:lnTo>
                  <a:lnTo>
                    <a:pt x="658078" y="96809"/>
                  </a:lnTo>
                  <a:lnTo>
                    <a:pt x="570696" y="38147"/>
                  </a:lnTo>
                  <a:lnTo>
                    <a:pt x="564808" y="31993"/>
                  </a:lnTo>
                  <a:lnTo>
                    <a:pt x="561870" y="24529"/>
                  </a:lnTo>
                  <a:lnTo>
                    <a:pt x="561947" y="16542"/>
                  </a:lnTo>
                  <a:lnTo>
                    <a:pt x="565103" y="8816"/>
                  </a:lnTo>
                  <a:lnTo>
                    <a:pt x="571264" y="2935"/>
                  </a:lnTo>
                  <a:lnTo>
                    <a:pt x="578735" y="0"/>
                  </a:lnTo>
                  <a:lnTo>
                    <a:pt x="586730" y="76"/>
                  </a:lnTo>
                  <a:lnTo>
                    <a:pt x="594464" y="3229"/>
                  </a:lnTo>
                  <a:lnTo>
                    <a:pt x="738471" y="100300"/>
                  </a:lnTo>
                  <a:lnTo>
                    <a:pt x="744762" y="104491"/>
                  </a:lnTo>
                  <a:lnTo>
                    <a:pt x="748257" y="110776"/>
                  </a:lnTo>
                  <a:lnTo>
                    <a:pt x="748257" y="124743"/>
                  </a:lnTo>
                  <a:lnTo>
                    <a:pt x="744762" y="131028"/>
                  </a:lnTo>
                  <a:lnTo>
                    <a:pt x="739170" y="135218"/>
                  </a:lnTo>
                  <a:lnTo>
                    <a:pt x="594464" y="232289"/>
                  </a:lnTo>
                  <a:lnTo>
                    <a:pt x="590968" y="234384"/>
                  </a:lnTo>
                  <a:lnTo>
                    <a:pt x="586774" y="235781"/>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1016000" y="1531760"/>
            <a:ext cx="4048125" cy="513080"/>
          </a:xfrm>
          <a:prstGeom prst="rect">
            <a:avLst/>
          </a:prstGeom>
        </p:spPr>
        <p:txBody>
          <a:bodyPr vert="horz" wrap="square" lIns="0" tIns="12700" rIns="0" bIns="0" rtlCol="0">
            <a:spAutoFit/>
          </a:bodyPr>
          <a:lstStyle/>
          <a:p>
            <a:pPr marL="12700">
              <a:lnSpc>
                <a:spcPct val="100000"/>
              </a:lnSpc>
              <a:spcBef>
                <a:spcPts val="100"/>
              </a:spcBef>
            </a:pPr>
            <a:r>
              <a:rPr lang="fr-FR" sz="3200" b="1" spc="15" dirty="0">
                <a:solidFill>
                  <a:srgbClr val="1753F1"/>
                </a:solidFill>
              </a:rPr>
              <a:t>Tech The Train</a:t>
            </a:r>
            <a:endParaRPr sz="3200" dirty="0">
              <a:latin typeface="Roboto"/>
              <a:cs typeface="Roboto"/>
            </a:endParaRPr>
          </a:p>
        </p:txBody>
      </p:sp>
      <p:sp>
        <p:nvSpPr>
          <p:cNvPr id="8" name="object 8"/>
          <p:cNvSpPr txBox="1"/>
          <p:nvPr/>
        </p:nvSpPr>
        <p:spPr>
          <a:xfrm>
            <a:off x="1016000" y="2394518"/>
            <a:ext cx="9652000" cy="3156570"/>
          </a:xfrm>
          <a:prstGeom prst="rect">
            <a:avLst/>
          </a:prstGeom>
        </p:spPr>
        <p:txBody>
          <a:bodyPr vert="horz" wrap="square" lIns="0" tIns="68580" rIns="0" bIns="0" rtlCol="0">
            <a:spAutoFit/>
          </a:bodyPr>
          <a:lstStyle/>
          <a:p>
            <a:pPr marL="12700" marR="5080">
              <a:lnSpc>
                <a:spcPts val="12450"/>
              </a:lnSpc>
              <a:spcBef>
                <a:spcPts val="540"/>
              </a:spcBef>
            </a:pPr>
            <a:r>
              <a:rPr lang="fr-FR" sz="8800" b="1" dirty="0">
                <a:solidFill>
                  <a:schemeClr val="tx1">
                    <a:lumMod val="95000"/>
                    <a:lumOff val="5000"/>
                  </a:schemeClr>
                </a:solidFill>
                <a:latin typeface="Roboto" panose="02000000000000000000" pitchFamily="2" charset="0"/>
                <a:ea typeface="Roboto" panose="02000000000000000000" pitchFamily="2" charset="0"/>
              </a:rPr>
              <a:t>Plateforme de formation </a:t>
            </a:r>
            <a:r>
              <a:rPr lang="fr-FR" sz="8800" b="1" dirty="0" err="1">
                <a:solidFill>
                  <a:schemeClr val="tx1">
                    <a:lumMod val="95000"/>
                    <a:lumOff val="5000"/>
                  </a:schemeClr>
                </a:solidFill>
                <a:latin typeface="Roboto" panose="02000000000000000000" pitchFamily="2" charset="0"/>
                <a:ea typeface="Roboto" panose="02000000000000000000" pitchFamily="2" charset="0"/>
              </a:rPr>
              <a:t>TTTrain</a:t>
            </a:r>
            <a:endParaRPr lang="fr-FR" sz="8800" b="1" dirty="0">
              <a:solidFill>
                <a:schemeClr val="tx1">
                  <a:lumMod val="95000"/>
                  <a:lumOff val="5000"/>
                </a:schemeClr>
              </a:solidFill>
              <a:latin typeface="Roboto" panose="02000000000000000000" pitchFamily="2" charset="0"/>
              <a:ea typeface="Roboto" panose="02000000000000000000" pitchFamily="2" charset="0"/>
            </a:endParaRPr>
          </a:p>
        </p:txBody>
      </p:sp>
      <p:pic>
        <p:nvPicPr>
          <p:cNvPr id="10" name="Image 9">
            <a:extLst>
              <a:ext uri="{FF2B5EF4-FFF2-40B4-BE49-F238E27FC236}">
                <a16:creationId xmlns:a16="http://schemas.microsoft.com/office/drawing/2014/main" id="{5F548CF5-1EA1-4FFB-BCDF-843469548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2593" y="8207690"/>
            <a:ext cx="3049008" cy="5169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34124" y="5"/>
            <a:ext cx="11953875" cy="10287000"/>
          </a:xfrm>
          <a:custGeom>
            <a:avLst/>
            <a:gdLst/>
            <a:ahLst/>
            <a:cxnLst/>
            <a:rect l="l" t="t" r="r" b="b"/>
            <a:pathLst>
              <a:path w="11953875" h="10287000">
                <a:moveTo>
                  <a:pt x="0" y="10286999"/>
                </a:moveTo>
                <a:lnTo>
                  <a:pt x="11953874" y="10286999"/>
                </a:lnTo>
                <a:lnTo>
                  <a:pt x="11953874" y="0"/>
                </a:lnTo>
                <a:lnTo>
                  <a:pt x="0" y="0"/>
                </a:lnTo>
                <a:lnTo>
                  <a:pt x="0" y="10286999"/>
                </a:lnTo>
                <a:close/>
              </a:path>
            </a:pathLst>
          </a:custGeom>
          <a:solidFill>
            <a:srgbClr val="F5F5F5"/>
          </a:solidFill>
        </p:spPr>
        <p:txBody>
          <a:bodyPr wrap="square" lIns="0" tIns="0" rIns="0" bIns="0" rtlCol="0"/>
          <a:lstStyle/>
          <a:p>
            <a:endParaRPr/>
          </a:p>
        </p:txBody>
      </p:sp>
      <p:sp>
        <p:nvSpPr>
          <p:cNvPr id="3" name="object 3"/>
          <p:cNvSpPr txBox="1"/>
          <p:nvPr/>
        </p:nvSpPr>
        <p:spPr>
          <a:xfrm>
            <a:off x="13254653" y="2628900"/>
            <a:ext cx="4220491" cy="6244658"/>
          </a:xfrm>
          <a:prstGeom prst="rect">
            <a:avLst/>
          </a:prstGeom>
        </p:spPr>
        <p:txBody>
          <a:bodyPr vert="horz" wrap="square" lIns="0" tIns="12065" rIns="0" bIns="0" rtlCol="0">
            <a:spAutoFit/>
          </a:bodyPr>
          <a:lstStyle/>
          <a:p>
            <a:pPr>
              <a:lnSpc>
                <a:spcPct val="100000"/>
              </a:lnSpc>
            </a:pPr>
            <a:r>
              <a:rPr lang="fr-FR" sz="4800" b="1" spc="-60" dirty="0">
                <a:solidFill>
                  <a:srgbClr val="13110E"/>
                </a:solidFill>
                <a:latin typeface="Roboto"/>
              </a:rPr>
              <a:t>Une formation est un ensemble de chapitres. </a:t>
            </a:r>
          </a:p>
          <a:p>
            <a:pPr algn="just">
              <a:lnSpc>
                <a:spcPct val="100000"/>
              </a:lnSpc>
            </a:pPr>
            <a:endParaRPr lang="fr-FR" sz="5400" dirty="0"/>
          </a:p>
          <a:p>
            <a:pPr algn="just">
              <a:lnSpc>
                <a:spcPct val="100000"/>
              </a:lnSpc>
            </a:pPr>
            <a:endParaRPr lang="fr-FR" sz="5400" dirty="0"/>
          </a:p>
          <a:p>
            <a:pPr algn="just">
              <a:lnSpc>
                <a:spcPct val="100000"/>
              </a:lnSpc>
            </a:pPr>
            <a:r>
              <a:rPr lang="fr-FR" sz="2100" i="1" spc="15" dirty="0">
                <a:solidFill>
                  <a:srgbClr val="13110E"/>
                </a:solidFill>
                <a:latin typeface="Roboto"/>
              </a:rPr>
              <a:t>Règles:</a:t>
            </a:r>
          </a:p>
          <a:p>
            <a:pPr algn="just">
              <a:lnSpc>
                <a:spcPct val="100000"/>
              </a:lnSpc>
            </a:pPr>
            <a:r>
              <a:rPr lang="fr-FR" sz="2100" spc="15" dirty="0">
                <a:solidFill>
                  <a:srgbClr val="13110E"/>
                </a:solidFill>
                <a:latin typeface="Roboto"/>
              </a:rPr>
              <a:t>Une formation doit contenir </a:t>
            </a:r>
            <a:r>
              <a:rPr lang="fr-FR" sz="2100" b="1" spc="15" dirty="0">
                <a:solidFill>
                  <a:srgbClr val="13110E"/>
                </a:solidFill>
                <a:latin typeface="Roboto"/>
              </a:rPr>
              <a:t>obligatoirement de chapitres. </a:t>
            </a:r>
          </a:p>
          <a:p>
            <a:pPr algn="just">
              <a:lnSpc>
                <a:spcPct val="100000"/>
              </a:lnSpc>
            </a:pPr>
            <a:r>
              <a:rPr lang="fr-FR" sz="2100" spc="15" dirty="0">
                <a:solidFill>
                  <a:srgbClr val="13110E"/>
                </a:solidFill>
                <a:latin typeface="Roboto"/>
              </a:rPr>
              <a:t>Un chapitre est composé d’une ou plusieurs leçons.</a:t>
            </a:r>
          </a:p>
        </p:txBody>
      </p:sp>
      <p:sp>
        <p:nvSpPr>
          <p:cNvPr id="5" name="object 5"/>
          <p:cNvSpPr/>
          <p:nvPr/>
        </p:nvSpPr>
        <p:spPr>
          <a:xfrm>
            <a:off x="0" y="-29396"/>
            <a:ext cx="8305801" cy="10287000"/>
          </a:xfrm>
          <a:custGeom>
            <a:avLst/>
            <a:gdLst/>
            <a:ahLst/>
            <a:cxnLst/>
            <a:rect l="l" t="t" r="r" b="b"/>
            <a:pathLst>
              <a:path w="6334125" h="10287000">
                <a:moveTo>
                  <a:pt x="6334124" y="10286999"/>
                </a:moveTo>
                <a:lnTo>
                  <a:pt x="0" y="10286999"/>
                </a:lnTo>
                <a:lnTo>
                  <a:pt x="0" y="0"/>
                </a:lnTo>
                <a:lnTo>
                  <a:pt x="6334124" y="0"/>
                </a:lnTo>
                <a:lnTo>
                  <a:pt x="6334124" y="10286999"/>
                </a:lnTo>
                <a:close/>
              </a:path>
            </a:pathLst>
          </a:custGeom>
          <a:solidFill>
            <a:srgbClr val="1853F0"/>
          </a:solidFill>
        </p:spPr>
        <p:txBody>
          <a:bodyPr wrap="square" lIns="0" tIns="0" rIns="0" bIns="0" rtlCol="0"/>
          <a:lstStyle/>
          <a:p>
            <a:endParaRPr dirty="0">
              <a:solidFill>
                <a:srgbClr val="0070C0"/>
              </a:solidFill>
            </a:endParaRPr>
          </a:p>
        </p:txBody>
      </p:sp>
      <p:pic>
        <p:nvPicPr>
          <p:cNvPr id="9" name="Image 8">
            <a:extLst>
              <a:ext uri="{FF2B5EF4-FFF2-40B4-BE49-F238E27FC236}">
                <a16:creationId xmlns:a16="http://schemas.microsoft.com/office/drawing/2014/main" id="{08F32CBF-057C-46E0-9FF6-41AACBE5FF33}"/>
              </a:ext>
            </a:extLst>
          </p:cNvPr>
          <p:cNvPicPr>
            <a:picLocks noChangeAspect="1"/>
          </p:cNvPicPr>
          <p:nvPr/>
        </p:nvPicPr>
        <p:blipFill>
          <a:blip r:embed="rId2"/>
          <a:stretch>
            <a:fillRect/>
          </a:stretch>
        </p:blipFill>
        <p:spPr>
          <a:xfrm>
            <a:off x="457200" y="2782448"/>
            <a:ext cx="12428509" cy="8838052"/>
          </a:xfrm>
          <a:prstGeom prst="rect">
            <a:avLst/>
          </a:prstGeom>
          <a:ln w="38100">
            <a:solidFill>
              <a:schemeClr val="tx1"/>
            </a:solidFill>
          </a:ln>
        </p:spPr>
      </p:pic>
      <p:sp>
        <p:nvSpPr>
          <p:cNvPr id="10" name="Titre 1">
            <a:extLst>
              <a:ext uri="{FF2B5EF4-FFF2-40B4-BE49-F238E27FC236}">
                <a16:creationId xmlns:a16="http://schemas.microsoft.com/office/drawing/2014/main" id="{FC3047BB-40F1-46D3-ADA1-47FED4B2345E}"/>
              </a:ext>
            </a:extLst>
          </p:cNvPr>
          <p:cNvSpPr txBox="1">
            <a:spLocks/>
          </p:cNvSpPr>
          <p:nvPr/>
        </p:nvSpPr>
        <p:spPr>
          <a:xfrm>
            <a:off x="9448800" y="354333"/>
            <a:ext cx="14009913" cy="640080"/>
          </a:xfrm>
          <a:prstGeom prst="rect">
            <a:avLst/>
          </a:prstGeom>
        </p:spPr>
        <p:txBody>
          <a:bodyPr/>
          <a:lstStyle>
            <a:lvl1pPr>
              <a:defRPr>
                <a:latin typeface="+mj-lt"/>
                <a:ea typeface="+mj-ea"/>
                <a:cs typeface="+mj-cs"/>
              </a:defRPr>
            </a:lvl1pPr>
          </a:lstStyle>
          <a:p>
            <a:r>
              <a:rPr lang="fr-FR" sz="9600" b="1" dirty="0">
                <a:latin typeface="Roboto"/>
              </a:rPr>
              <a:t>Chapitres</a:t>
            </a:r>
            <a:r>
              <a:rPr lang="fr-FR" kern="0" dirty="0"/>
              <a:t> </a:t>
            </a:r>
          </a:p>
        </p:txBody>
      </p:sp>
      <p:sp>
        <p:nvSpPr>
          <p:cNvPr id="11" name="Rectangle 10">
            <a:extLst>
              <a:ext uri="{FF2B5EF4-FFF2-40B4-BE49-F238E27FC236}">
                <a16:creationId xmlns:a16="http://schemas.microsoft.com/office/drawing/2014/main" id="{A7E22213-EC47-4263-9B83-D64386307A2C}"/>
              </a:ext>
            </a:extLst>
          </p:cNvPr>
          <p:cNvSpPr/>
          <p:nvPr/>
        </p:nvSpPr>
        <p:spPr>
          <a:xfrm>
            <a:off x="547036" y="4366275"/>
            <a:ext cx="1423737" cy="12321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C87054E5-ECCE-458F-A8CC-CFE67E98C81C}"/>
              </a:ext>
            </a:extLst>
          </p:cNvPr>
          <p:cNvSpPr/>
          <p:nvPr/>
        </p:nvSpPr>
        <p:spPr>
          <a:xfrm>
            <a:off x="2132799" y="3733613"/>
            <a:ext cx="8257055" cy="28576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a:extLst>
              <a:ext uri="{FF2B5EF4-FFF2-40B4-BE49-F238E27FC236}">
                <a16:creationId xmlns:a16="http://schemas.microsoft.com/office/drawing/2014/main" id="{62B5BCF8-CA17-41BE-B069-85688978D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4063" y="0"/>
            <a:ext cx="11953875" cy="10287000"/>
          </a:xfrm>
          <a:custGeom>
            <a:avLst/>
            <a:gdLst/>
            <a:ahLst/>
            <a:cxnLst/>
            <a:rect l="l" t="t" r="r" b="b"/>
            <a:pathLst>
              <a:path w="11953875" h="10287000">
                <a:moveTo>
                  <a:pt x="0" y="10286999"/>
                </a:moveTo>
                <a:lnTo>
                  <a:pt x="11953874" y="10286999"/>
                </a:lnTo>
                <a:lnTo>
                  <a:pt x="11953874" y="0"/>
                </a:lnTo>
                <a:lnTo>
                  <a:pt x="0" y="0"/>
                </a:lnTo>
                <a:lnTo>
                  <a:pt x="0" y="10286999"/>
                </a:lnTo>
                <a:close/>
              </a:path>
            </a:pathLst>
          </a:custGeom>
          <a:solidFill>
            <a:srgbClr val="F5F5F5"/>
          </a:solidFill>
        </p:spPr>
        <p:txBody>
          <a:bodyPr wrap="square" lIns="0" tIns="0" rIns="0" bIns="0" rtlCol="0"/>
          <a:lstStyle/>
          <a:p>
            <a:endParaRPr/>
          </a:p>
        </p:txBody>
      </p:sp>
      <p:sp>
        <p:nvSpPr>
          <p:cNvPr id="3" name="object 3"/>
          <p:cNvSpPr txBox="1"/>
          <p:nvPr/>
        </p:nvSpPr>
        <p:spPr>
          <a:xfrm>
            <a:off x="1295400" y="2705100"/>
            <a:ext cx="4495800" cy="6475491"/>
          </a:xfrm>
          <a:prstGeom prst="rect">
            <a:avLst/>
          </a:prstGeom>
        </p:spPr>
        <p:txBody>
          <a:bodyPr vert="horz" wrap="square" lIns="0" tIns="12065" rIns="0" bIns="0" rtlCol="0">
            <a:spAutoFit/>
          </a:bodyPr>
          <a:lstStyle/>
          <a:p>
            <a:r>
              <a:rPr lang="fr-FR" sz="4800" b="1" spc="-60" dirty="0">
                <a:solidFill>
                  <a:srgbClr val="13110E"/>
                </a:solidFill>
                <a:latin typeface="Roboto"/>
              </a:rPr>
              <a:t>Un chapitre est composé de leçons. </a:t>
            </a:r>
          </a:p>
          <a:p>
            <a:pPr>
              <a:lnSpc>
                <a:spcPct val="100000"/>
              </a:lnSpc>
            </a:pPr>
            <a:endParaRPr lang="fr-FR" sz="4800" b="1" spc="-60" dirty="0">
              <a:solidFill>
                <a:srgbClr val="13110E"/>
              </a:solidFill>
              <a:latin typeface="Roboto"/>
            </a:endParaRPr>
          </a:p>
          <a:p>
            <a:pPr algn="just">
              <a:lnSpc>
                <a:spcPct val="100000"/>
              </a:lnSpc>
            </a:pPr>
            <a:endParaRPr lang="fr-FR" sz="5400" dirty="0"/>
          </a:p>
          <a:p>
            <a:pPr algn="just">
              <a:lnSpc>
                <a:spcPct val="100000"/>
              </a:lnSpc>
            </a:pPr>
            <a:endParaRPr lang="fr-FR" sz="5400" dirty="0"/>
          </a:p>
          <a:p>
            <a:pPr algn="just">
              <a:lnSpc>
                <a:spcPct val="100000"/>
              </a:lnSpc>
            </a:pPr>
            <a:r>
              <a:rPr lang="fr-FR" sz="2400" i="1" dirty="0"/>
              <a:t>Règles:</a:t>
            </a:r>
          </a:p>
          <a:p>
            <a:pPr algn="just">
              <a:lnSpc>
                <a:spcPct val="100000"/>
              </a:lnSpc>
            </a:pPr>
            <a:r>
              <a:rPr lang="fr-FR" sz="2400" dirty="0"/>
              <a:t>Un chapitre contient obligatoirement </a:t>
            </a:r>
            <a:r>
              <a:rPr lang="fr-FR" sz="2400" b="1" dirty="0"/>
              <a:t>des leçons</a:t>
            </a:r>
            <a:r>
              <a:rPr lang="fr-FR" sz="2400" dirty="0"/>
              <a:t>. </a:t>
            </a:r>
          </a:p>
          <a:p>
            <a:pPr algn="just">
              <a:lnSpc>
                <a:spcPct val="100000"/>
              </a:lnSpc>
            </a:pPr>
            <a:r>
              <a:rPr lang="fr-FR" sz="2400" dirty="0"/>
              <a:t>Une leçon est composée </a:t>
            </a:r>
            <a:r>
              <a:rPr lang="fr-FR" sz="2400" b="1" dirty="0"/>
              <a:t>d’une ou plusieurs pages</a:t>
            </a:r>
            <a:r>
              <a:rPr lang="fr-FR" sz="2400" dirty="0"/>
              <a:t>.</a:t>
            </a:r>
          </a:p>
        </p:txBody>
      </p:sp>
      <p:sp>
        <p:nvSpPr>
          <p:cNvPr id="5" name="object 5"/>
          <p:cNvSpPr/>
          <p:nvPr/>
        </p:nvSpPr>
        <p:spPr>
          <a:xfrm>
            <a:off x="9982198" y="34089"/>
            <a:ext cx="8305801" cy="10287000"/>
          </a:xfrm>
          <a:custGeom>
            <a:avLst/>
            <a:gdLst/>
            <a:ahLst/>
            <a:cxnLst/>
            <a:rect l="l" t="t" r="r" b="b"/>
            <a:pathLst>
              <a:path w="6334125" h="10287000">
                <a:moveTo>
                  <a:pt x="6334124" y="10286999"/>
                </a:moveTo>
                <a:lnTo>
                  <a:pt x="0" y="10286999"/>
                </a:lnTo>
                <a:lnTo>
                  <a:pt x="0" y="0"/>
                </a:lnTo>
                <a:lnTo>
                  <a:pt x="6334124" y="0"/>
                </a:lnTo>
                <a:lnTo>
                  <a:pt x="6334124" y="10286999"/>
                </a:lnTo>
                <a:close/>
              </a:path>
            </a:pathLst>
          </a:custGeom>
          <a:solidFill>
            <a:srgbClr val="1853F0"/>
          </a:solidFill>
        </p:spPr>
        <p:txBody>
          <a:bodyPr wrap="square" lIns="0" tIns="0" rIns="0" bIns="0" rtlCol="0"/>
          <a:lstStyle/>
          <a:p>
            <a:endParaRPr dirty="0">
              <a:solidFill>
                <a:srgbClr val="0070C0"/>
              </a:solidFill>
            </a:endParaRPr>
          </a:p>
        </p:txBody>
      </p:sp>
      <p:sp>
        <p:nvSpPr>
          <p:cNvPr id="10" name="Titre 1">
            <a:extLst>
              <a:ext uri="{FF2B5EF4-FFF2-40B4-BE49-F238E27FC236}">
                <a16:creationId xmlns:a16="http://schemas.microsoft.com/office/drawing/2014/main" id="{FC3047BB-40F1-46D3-ADA1-47FED4B2345E}"/>
              </a:ext>
            </a:extLst>
          </p:cNvPr>
          <p:cNvSpPr txBox="1">
            <a:spLocks/>
          </p:cNvSpPr>
          <p:nvPr/>
        </p:nvSpPr>
        <p:spPr>
          <a:xfrm>
            <a:off x="2590800" y="293370"/>
            <a:ext cx="14009913" cy="640080"/>
          </a:xfrm>
          <a:prstGeom prst="rect">
            <a:avLst/>
          </a:prstGeom>
        </p:spPr>
        <p:txBody>
          <a:bodyPr/>
          <a:lstStyle>
            <a:lvl1pPr>
              <a:defRPr>
                <a:latin typeface="+mj-lt"/>
                <a:ea typeface="+mj-ea"/>
                <a:cs typeface="+mj-cs"/>
              </a:defRPr>
            </a:lvl1pPr>
          </a:lstStyle>
          <a:p>
            <a:r>
              <a:rPr lang="fr-FR" sz="9600" b="1" kern="0" dirty="0">
                <a:latin typeface="Roboto"/>
              </a:rPr>
              <a:t>Leçon</a:t>
            </a:r>
            <a:endParaRPr lang="fr-FR" kern="0" dirty="0"/>
          </a:p>
        </p:txBody>
      </p:sp>
      <p:pic>
        <p:nvPicPr>
          <p:cNvPr id="14" name="Image 13">
            <a:extLst>
              <a:ext uri="{FF2B5EF4-FFF2-40B4-BE49-F238E27FC236}">
                <a16:creationId xmlns:a16="http://schemas.microsoft.com/office/drawing/2014/main" id="{D2A00A14-14AA-49C9-9BD7-C673D78376CD}"/>
              </a:ext>
            </a:extLst>
          </p:cNvPr>
          <p:cNvPicPr>
            <a:picLocks noChangeAspect="1"/>
          </p:cNvPicPr>
          <p:nvPr/>
        </p:nvPicPr>
        <p:blipFill>
          <a:blip r:embed="rId2"/>
          <a:stretch>
            <a:fillRect/>
          </a:stretch>
        </p:blipFill>
        <p:spPr>
          <a:xfrm>
            <a:off x="6477000" y="2772388"/>
            <a:ext cx="11484034" cy="12353312"/>
          </a:xfrm>
          <a:prstGeom prst="rect">
            <a:avLst/>
          </a:prstGeom>
          <a:ln w="19050">
            <a:solidFill>
              <a:schemeClr val="tx1"/>
            </a:solidFill>
          </a:ln>
        </p:spPr>
      </p:pic>
      <p:sp>
        <p:nvSpPr>
          <p:cNvPr id="15" name="Rectangle 14">
            <a:extLst>
              <a:ext uri="{FF2B5EF4-FFF2-40B4-BE49-F238E27FC236}">
                <a16:creationId xmlns:a16="http://schemas.microsoft.com/office/drawing/2014/main" id="{8156558B-0178-4C81-B298-836ECF6B3101}"/>
              </a:ext>
            </a:extLst>
          </p:cNvPr>
          <p:cNvSpPr/>
          <p:nvPr/>
        </p:nvSpPr>
        <p:spPr>
          <a:xfrm>
            <a:off x="6553199" y="4645544"/>
            <a:ext cx="1752603" cy="3455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4F913305-CDAA-48A9-8075-35D58E2F2FF8}"/>
              </a:ext>
            </a:extLst>
          </p:cNvPr>
          <p:cNvSpPr/>
          <p:nvPr/>
        </p:nvSpPr>
        <p:spPr>
          <a:xfrm>
            <a:off x="6490499" y="8437323"/>
            <a:ext cx="1878001" cy="2875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6CAE1E41-8FE8-42F6-9345-C6141B812E7E}"/>
              </a:ext>
            </a:extLst>
          </p:cNvPr>
          <p:cNvSpPr/>
          <p:nvPr/>
        </p:nvSpPr>
        <p:spPr>
          <a:xfrm>
            <a:off x="6490498" y="8742123"/>
            <a:ext cx="1878001" cy="2875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A6804742-8C98-45B6-A550-FBA4797D9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2899633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737" y="0"/>
            <a:ext cx="11957685" cy="10287000"/>
          </a:xfrm>
          <a:custGeom>
            <a:avLst/>
            <a:gdLst/>
            <a:ahLst/>
            <a:cxnLst/>
            <a:rect l="l" t="t" r="r" b="b"/>
            <a:pathLst>
              <a:path w="11957685" h="10287000">
                <a:moveTo>
                  <a:pt x="0" y="10286999"/>
                </a:moveTo>
                <a:lnTo>
                  <a:pt x="11957065" y="10286999"/>
                </a:lnTo>
                <a:lnTo>
                  <a:pt x="11957065" y="0"/>
                </a:lnTo>
                <a:lnTo>
                  <a:pt x="0" y="0"/>
                </a:lnTo>
                <a:lnTo>
                  <a:pt x="0" y="10286999"/>
                </a:lnTo>
                <a:close/>
              </a:path>
            </a:pathLst>
          </a:custGeom>
          <a:solidFill>
            <a:srgbClr val="F5F5F5"/>
          </a:solidFill>
        </p:spPr>
        <p:txBody>
          <a:bodyPr wrap="square" lIns="0" tIns="0" rIns="0" bIns="0" rtlCol="0"/>
          <a:lstStyle/>
          <a:p>
            <a:endParaRPr/>
          </a:p>
        </p:txBody>
      </p:sp>
      <p:sp>
        <p:nvSpPr>
          <p:cNvPr id="3" name="object 3"/>
          <p:cNvSpPr txBox="1"/>
          <p:nvPr/>
        </p:nvSpPr>
        <p:spPr>
          <a:xfrm>
            <a:off x="1380981" y="5035724"/>
            <a:ext cx="6402776" cy="2340962"/>
          </a:xfrm>
          <a:prstGeom prst="rect">
            <a:avLst/>
          </a:prstGeom>
        </p:spPr>
        <p:txBody>
          <a:bodyPr vert="horz" wrap="square" lIns="0" tIns="12065" rIns="0" bIns="0" rtlCol="0">
            <a:spAutoFit/>
          </a:bodyPr>
          <a:lstStyle/>
          <a:p>
            <a:pPr marL="12700" marR="485775">
              <a:lnSpc>
                <a:spcPct val="108100"/>
              </a:lnSpc>
              <a:spcBef>
                <a:spcPts val="95"/>
              </a:spcBef>
            </a:pPr>
            <a:r>
              <a:rPr lang="fr-FR" sz="4800" b="1" spc="-25" dirty="0">
                <a:solidFill>
                  <a:srgbClr val="13110E"/>
                </a:solidFill>
                <a:latin typeface="Roboto"/>
                <a:cs typeface="Roboto"/>
              </a:rPr>
              <a:t>Les différents types de pages d’une leçon</a:t>
            </a:r>
            <a:endParaRPr sz="4800" dirty="0">
              <a:latin typeface="Roboto"/>
              <a:cs typeface="Roboto"/>
            </a:endParaRPr>
          </a:p>
          <a:p>
            <a:pPr marL="12700" marR="5080">
              <a:lnSpc>
                <a:spcPct val="116100"/>
              </a:lnSpc>
              <a:spcBef>
                <a:spcPts val="2985"/>
              </a:spcBef>
            </a:pPr>
            <a:r>
              <a:rPr lang="fr-FR" sz="2100" spc="25" dirty="0">
                <a:solidFill>
                  <a:srgbClr val="13110E"/>
                </a:solidFill>
                <a:latin typeface="Roboto"/>
                <a:cs typeface="Roboto"/>
              </a:rPr>
              <a:t>Contenu vidéo + texte</a:t>
            </a:r>
            <a:endParaRPr sz="2100" dirty="0">
              <a:latin typeface="Roboto"/>
              <a:cs typeface="Roboto"/>
            </a:endParaRPr>
          </a:p>
        </p:txBody>
      </p:sp>
      <p:sp>
        <p:nvSpPr>
          <p:cNvPr id="8" name="object 5">
            <a:extLst>
              <a:ext uri="{FF2B5EF4-FFF2-40B4-BE49-F238E27FC236}">
                <a16:creationId xmlns:a16="http://schemas.microsoft.com/office/drawing/2014/main" id="{782A9563-9C89-4283-8C3D-F49B27F4D423}"/>
              </a:ext>
            </a:extLst>
          </p:cNvPr>
          <p:cNvSpPr/>
          <p:nvPr/>
        </p:nvSpPr>
        <p:spPr>
          <a:xfrm>
            <a:off x="10006225" y="15240"/>
            <a:ext cx="8305801" cy="10287000"/>
          </a:xfrm>
          <a:custGeom>
            <a:avLst/>
            <a:gdLst/>
            <a:ahLst/>
            <a:cxnLst/>
            <a:rect l="l" t="t" r="r" b="b"/>
            <a:pathLst>
              <a:path w="6334125" h="10287000">
                <a:moveTo>
                  <a:pt x="6334124" y="10286999"/>
                </a:moveTo>
                <a:lnTo>
                  <a:pt x="0" y="10286999"/>
                </a:lnTo>
                <a:lnTo>
                  <a:pt x="0" y="0"/>
                </a:lnTo>
                <a:lnTo>
                  <a:pt x="6334124" y="0"/>
                </a:lnTo>
                <a:lnTo>
                  <a:pt x="6334124" y="10286999"/>
                </a:lnTo>
                <a:close/>
              </a:path>
            </a:pathLst>
          </a:custGeom>
          <a:solidFill>
            <a:srgbClr val="1853F0"/>
          </a:solidFill>
        </p:spPr>
        <p:txBody>
          <a:bodyPr wrap="square" lIns="0" tIns="0" rIns="0" bIns="0" rtlCol="0"/>
          <a:lstStyle/>
          <a:p>
            <a:endParaRPr dirty="0">
              <a:solidFill>
                <a:srgbClr val="0070C0"/>
              </a:solidFill>
            </a:endParaRPr>
          </a:p>
        </p:txBody>
      </p:sp>
      <p:pic>
        <p:nvPicPr>
          <p:cNvPr id="9" name="Image 8">
            <a:extLst>
              <a:ext uri="{FF2B5EF4-FFF2-40B4-BE49-F238E27FC236}">
                <a16:creationId xmlns:a16="http://schemas.microsoft.com/office/drawing/2014/main" id="{73A95235-E93C-425F-93CF-8C7BAFF658C8}"/>
              </a:ext>
            </a:extLst>
          </p:cNvPr>
          <p:cNvPicPr>
            <a:picLocks noChangeAspect="1"/>
          </p:cNvPicPr>
          <p:nvPr/>
        </p:nvPicPr>
        <p:blipFill>
          <a:blip r:embed="rId2"/>
          <a:stretch>
            <a:fillRect/>
          </a:stretch>
        </p:blipFill>
        <p:spPr>
          <a:xfrm>
            <a:off x="7487797" y="1711195"/>
            <a:ext cx="10309920" cy="7331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 5">
            <a:extLst>
              <a:ext uri="{FF2B5EF4-FFF2-40B4-BE49-F238E27FC236}">
                <a16:creationId xmlns:a16="http://schemas.microsoft.com/office/drawing/2014/main" id="{503837EF-9DD0-4390-BDF3-4AF97571A4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737" y="0"/>
            <a:ext cx="11957685" cy="10287000"/>
          </a:xfrm>
          <a:custGeom>
            <a:avLst/>
            <a:gdLst/>
            <a:ahLst/>
            <a:cxnLst/>
            <a:rect l="l" t="t" r="r" b="b"/>
            <a:pathLst>
              <a:path w="11957685" h="10287000">
                <a:moveTo>
                  <a:pt x="0" y="10286999"/>
                </a:moveTo>
                <a:lnTo>
                  <a:pt x="11957065" y="10286999"/>
                </a:lnTo>
                <a:lnTo>
                  <a:pt x="11957065" y="0"/>
                </a:lnTo>
                <a:lnTo>
                  <a:pt x="0" y="0"/>
                </a:lnTo>
                <a:lnTo>
                  <a:pt x="0" y="10286999"/>
                </a:lnTo>
                <a:close/>
              </a:path>
            </a:pathLst>
          </a:custGeom>
          <a:solidFill>
            <a:srgbClr val="F5F5F5"/>
          </a:solidFill>
        </p:spPr>
        <p:txBody>
          <a:bodyPr wrap="square" lIns="0" tIns="0" rIns="0" bIns="0" rtlCol="0"/>
          <a:lstStyle/>
          <a:p>
            <a:endParaRPr/>
          </a:p>
        </p:txBody>
      </p:sp>
      <p:sp>
        <p:nvSpPr>
          <p:cNvPr id="3" name="object 3"/>
          <p:cNvSpPr txBox="1"/>
          <p:nvPr/>
        </p:nvSpPr>
        <p:spPr>
          <a:xfrm>
            <a:off x="1380981" y="5035724"/>
            <a:ext cx="6402776" cy="2340962"/>
          </a:xfrm>
          <a:prstGeom prst="rect">
            <a:avLst/>
          </a:prstGeom>
        </p:spPr>
        <p:txBody>
          <a:bodyPr vert="horz" wrap="square" lIns="0" tIns="12065" rIns="0" bIns="0" rtlCol="0">
            <a:spAutoFit/>
          </a:bodyPr>
          <a:lstStyle/>
          <a:p>
            <a:pPr marL="12700" marR="485775">
              <a:lnSpc>
                <a:spcPct val="108100"/>
              </a:lnSpc>
              <a:spcBef>
                <a:spcPts val="95"/>
              </a:spcBef>
            </a:pPr>
            <a:r>
              <a:rPr lang="fr-FR" sz="4800" b="1" spc="-25" dirty="0">
                <a:solidFill>
                  <a:srgbClr val="13110E"/>
                </a:solidFill>
                <a:latin typeface="Roboto"/>
                <a:cs typeface="Roboto"/>
              </a:rPr>
              <a:t>Les différents types de pages d’une leçon</a:t>
            </a:r>
            <a:endParaRPr sz="4800" dirty="0">
              <a:latin typeface="Roboto"/>
              <a:cs typeface="Roboto"/>
            </a:endParaRPr>
          </a:p>
          <a:p>
            <a:pPr marL="12700" marR="5080">
              <a:lnSpc>
                <a:spcPct val="116100"/>
              </a:lnSpc>
              <a:spcBef>
                <a:spcPts val="2985"/>
              </a:spcBef>
            </a:pPr>
            <a:r>
              <a:rPr lang="fr-FR" sz="2100" spc="25" dirty="0">
                <a:solidFill>
                  <a:srgbClr val="13110E"/>
                </a:solidFill>
                <a:latin typeface="Roboto"/>
                <a:cs typeface="Roboto"/>
              </a:rPr>
              <a:t>Contenu image + texte</a:t>
            </a:r>
            <a:endParaRPr sz="2100" dirty="0">
              <a:latin typeface="Roboto"/>
              <a:cs typeface="Roboto"/>
            </a:endParaRPr>
          </a:p>
        </p:txBody>
      </p:sp>
      <p:sp>
        <p:nvSpPr>
          <p:cNvPr id="8" name="object 5">
            <a:extLst>
              <a:ext uri="{FF2B5EF4-FFF2-40B4-BE49-F238E27FC236}">
                <a16:creationId xmlns:a16="http://schemas.microsoft.com/office/drawing/2014/main" id="{782A9563-9C89-4283-8C3D-F49B27F4D423}"/>
              </a:ext>
            </a:extLst>
          </p:cNvPr>
          <p:cNvSpPr/>
          <p:nvPr/>
        </p:nvSpPr>
        <p:spPr>
          <a:xfrm>
            <a:off x="10006225" y="15240"/>
            <a:ext cx="8305801" cy="10287000"/>
          </a:xfrm>
          <a:custGeom>
            <a:avLst/>
            <a:gdLst/>
            <a:ahLst/>
            <a:cxnLst/>
            <a:rect l="l" t="t" r="r" b="b"/>
            <a:pathLst>
              <a:path w="6334125" h="10287000">
                <a:moveTo>
                  <a:pt x="6334124" y="10286999"/>
                </a:moveTo>
                <a:lnTo>
                  <a:pt x="0" y="10286999"/>
                </a:lnTo>
                <a:lnTo>
                  <a:pt x="0" y="0"/>
                </a:lnTo>
                <a:lnTo>
                  <a:pt x="6334124" y="0"/>
                </a:lnTo>
                <a:lnTo>
                  <a:pt x="6334124" y="10286999"/>
                </a:lnTo>
                <a:close/>
              </a:path>
            </a:pathLst>
          </a:custGeom>
          <a:solidFill>
            <a:srgbClr val="1853F0"/>
          </a:solidFill>
        </p:spPr>
        <p:txBody>
          <a:bodyPr wrap="square" lIns="0" tIns="0" rIns="0" bIns="0" rtlCol="0"/>
          <a:lstStyle/>
          <a:p>
            <a:endParaRPr dirty="0">
              <a:solidFill>
                <a:srgbClr val="0070C0"/>
              </a:solidFill>
            </a:endParaRPr>
          </a:p>
        </p:txBody>
      </p:sp>
      <p:pic>
        <p:nvPicPr>
          <p:cNvPr id="7" name="Image 6">
            <a:extLst>
              <a:ext uri="{FF2B5EF4-FFF2-40B4-BE49-F238E27FC236}">
                <a16:creationId xmlns:a16="http://schemas.microsoft.com/office/drawing/2014/main" id="{E5D734DF-3629-4492-9378-160DD2A9EBF0}"/>
              </a:ext>
            </a:extLst>
          </p:cNvPr>
          <p:cNvPicPr>
            <a:picLocks noChangeAspect="1"/>
          </p:cNvPicPr>
          <p:nvPr/>
        </p:nvPicPr>
        <p:blipFill>
          <a:blip r:embed="rId2"/>
          <a:stretch>
            <a:fillRect/>
          </a:stretch>
        </p:blipFill>
        <p:spPr>
          <a:xfrm>
            <a:off x="7467600" y="1714500"/>
            <a:ext cx="10402180" cy="73971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 5">
            <a:extLst>
              <a:ext uri="{FF2B5EF4-FFF2-40B4-BE49-F238E27FC236}">
                <a16:creationId xmlns:a16="http://schemas.microsoft.com/office/drawing/2014/main" id="{C590D637-F973-4143-8A49-17CDD3DA9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3048913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737" y="0"/>
            <a:ext cx="11957685" cy="10287000"/>
          </a:xfrm>
          <a:custGeom>
            <a:avLst/>
            <a:gdLst/>
            <a:ahLst/>
            <a:cxnLst/>
            <a:rect l="l" t="t" r="r" b="b"/>
            <a:pathLst>
              <a:path w="11957685" h="10287000">
                <a:moveTo>
                  <a:pt x="0" y="10286999"/>
                </a:moveTo>
                <a:lnTo>
                  <a:pt x="11957065" y="10286999"/>
                </a:lnTo>
                <a:lnTo>
                  <a:pt x="11957065" y="0"/>
                </a:lnTo>
                <a:lnTo>
                  <a:pt x="0" y="0"/>
                </a:lnTo>
                <a:lnTo>
                  <a:pt x="0" y="10286999"/>
                </a:lnTo>
                <a:close/>
              </a:path>
            </a:pathLst>
          </a:custGeom>
          <a:solidFill>
            <a:srgbClr val="F5F5F5"/>
          </a:solidFill>
        </p:spPr>
        <p:txBody>
          <a:bodyPr wrap="square" lIns="0" tIns="0" rIns="0" bIns="0" rtlCol="0"/>
          <a:lstStyle/>
          <a:p>
            <a:endParaRPr/>
          </a:p>
        </p:txBody>
      </p:sp>
      <p:sp>
        <p:nvSpPr>
          <p:cNvPr id="3" name="object 3"/>
          <p:cNvSpPr txBox="1"/>
          <p:nvPr/>
        </p:nvSpPr>
        <p:spPr>
          <a:xfrm>
            <a:off x="1380981" y="5035724"/>
            <a:ext cx="6402776" cy="2340962"/>
          </a:xfrm>
          <a:prstGeom prst="rect">
            <a:avLst/>
          </a:prstGeom>
        </p:spPr>
        <p:txBody>
          <a:bodyPr vert="horz" wrap="square" lIns="0" tIns="12065" rIns="0" bIns="0" rtlCol="0">
            <a:spAutoFit/>
          </a:bodyPr>
          <a:lstStyle/>
          <a:p>
            <a:pPr marL="12700" marR="485775">
              <a:lnSpc>
                <a:spcPct val="108100"/>
              </a:lnSpc>
              <a:spcBef>
                <a:spcPts val="95"/>
              </a:spcBef>
            </a:pPr>
            <a:r>
              <a:rPr lang="fr-FR" sz="4800" b="1" spc="-25" dirty="0">
                <a:solidFill>
                  <a:srgbClr val="13110E"/>
                </a:solidFill>
                <a:latin typeface="Roboto"/>
                <a:cs typeface="Roboto"/>
              </a:rPr>
              <a:t>Les différents types de pages d’une leçon</a:t>
            </a:r>
            <a:endParaRPr sz="4800" dirty="0">
              <a:latin typeface="Roboto"/>
              <a:cs typeface="Roboto"/>
            </a:endParaRPr>
          </a:p>
          <a:p>
            <a:pPr marL="12700" marR="5080">
              <a:lnSpc>
                <a:spcPct val="116100"/>
              </a:lnSpc>
              <a:spcBef>
                <a:spcPts val="2985"/>
              </a:spcBef>
            </a:pPr>
            <a:r>
              <a:rPr lang="fr-FR" sz="2100" spc="25" dirty="0">
                <a:solidFill>
                  <a:srgbClr val="13110E"/>
                </a:solidFill>
                <a:latin typeface="Roboto"/>
                <a:cs typeface="Roboto"/>
              </a:rPr>
              <a:t>Contenu texte</a:t>
            </a:r>
            <a:endParaRPr sz="2100" dirty="0">
              <a:latin typeface="Roboto"/>
              <a:cs typeface="Roboto"/>
            </a:endParaRPr>
          </a:p>
        </p:txBody>
      </p:sp>
      <p:sp>
        <p:nvSpPr>
          <p:cNvPr id="8" name="object 5">
            <a:extLst>
              <a:ext uri="{FF2B5EF4-FFF2-40B4-BE49-F238E27FC236}">
                <a16:creationId xmlns:a16="http://schemas.microsoft.com/office/drawing/2014/main" id="{782A9563-9C89-4283-8C3D-F49B27F4D423}"/>
              </a:ext>
            </a:extLst>
          </p:cNvPr>
          <p:cNvSpPr/>
          <p:nvPr/>
        </p:nvSpPr>
        <p:spPr>
          <a:xfrm>
            <a:off x="10006225" y="15240"/>
            <a:ext cx="8305801" cy="10287000"/>
          </a:xfrm>
          <a:custGeom>
            <a:avLst/>
            <a:gdLst/>
            <a:ahLst/>
            <a:cxnLst/>
            <a:rect l="l" t="t" r="r" b="b"/>
            <a:pathLst>
              <a:path w="6334125" h="10287000">
                <a:moveTo>
                  <a:pt x="6334124" y="10286999"/>
                </a:moveTo>
                <a:lnTo>
                  <a:pt x="0" y="10286999"/>
                </a:lnTo>
                <a:lnTo>
                  <a:pt x="0" y="0"/>
                </a:lnTo>
                <a:lnTo>
                  <a:pt x="6334124" y="0"/>
                </a:lnTo>
                <a:lnTo>
                  <a:pt x="6334124" y="10286999"/>
                </a:lnTo>
                <a:close/>
              </a:path>
            </a:pathLst>
          </a:custGeom>
          <a:solidFill>
            <a:srgbClr val="1853F0"/>
          </a:solidFill>
        </p:spPr>
        <p:txBody>
          <a:bodyPr wrap="square" lIns="0" tIns="0" rIns="0" bIns="0" rtlCol="0"/>
          <a:lstStyle/>
          <a:p>
            <a:endParaRPr dirty="0">
              <a:solidFill>
                <a:srgbClr val="0070C0"/>
              </a:solidFill>
            </a:endParaRPr>
          </a:p>
        </p:txBody>
      </p:sp>
      <p:pic>
        <p:nvPicPr>
          <p:cNvPr id="6" name="Image 5">
            <a:extLst>
              <a:ext uri="{FF2B5EF4-FFF2-40B4-BE49-F238E27FC236}">
                <a16:creationId xmlns:a16="http://schemas.microsoft.com/office/drawing/2014/main" id="{E2589412-925C-4BDB-BF7C-3751D17AB506}"/>
              </a:ext>
            </a:extLst>
          </p:cNvPr>
          <p:cNvPicPr>
            <a:picLocks noChangeAspect="1"/>
          </p:cNvPicPr>
          <p:nvPr/>
        </p:nvPicPr>
        <p:blipFill>
          <a:blip r:embed="rId2"/>
          <a:stretch>
            <a:fillRect/>
          </a:stretch>
        </p:blipFill>
        <p:spPr>
          <a:xfrm>
            <a:off x="7486274" y="1866900"/>
            <a:ext cx="10268326" cy="73090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 6">
            <a:extLst>
              <a:ext uri="{FF2B5EF4-FFF2-40B4-BE49-F238E27FC236}">
                <a16:creationId xmlns:a16="http://schemas.microsoft.com/office/drawing/2014/main" id="{4F3571D5-85CC-419A-A8E8-809475C0BA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2759722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34124" y="5"/>
            <a:ext cx="11953875" cy="10287000"/>
          </a:xfrm>
          <a:custGeom>
            <a:avLst/>
            <a:gdLst/>
            <a:ahLst/>
            <a:cxnLst/>
            <a:rect l="l" t="t" r="r" b="b"/>
            <a:pathLst>
              <a:path w="11953875" h="10287000">
                <a:moveTo>
                  <a:pt x="0" y="10286999"/>
                </a:moveTo>
                <a:lnTo>
                  <a:pt x="11953874" y="10286999"/>
                </a:lnTo>
                <a:lnTo>
                  <a:pt x="11953874" y="0"/>
                </a:lnTo>
                <a:lnTo>
                  <a:pt x="0" y="0"/>
                </a:lnTo>
                <a:lnTo>
                  <a:pt x="0" y="10286999"/>
                </a:lnTo>
                <a:close/>
              </a:path>
            </a:pathLst>
          </a:custGeom>
          <a:solidFill>
            <a:srgbClr val="F5F5F5"/>
          </a:solidFill>
        </p:spPr>
        <p:txBody>
          <a:bodyPr wrap="square" lIns="0" tIns="0" rIns="0" bIns="0" rtlCol="0"/>
          <a:lstStyle/>
          <a:p>
            <a:endParaRPr/>
          </a:p>
        </p:txBody>
      </p:sp>
      <p:sp>
        <p:nvSpPr>
          <p:cNvPr id="3" name="object 3"/>
          <p:cNvSpPr txBox="1"/>
          <p:nvPr/>
        </p:nvSpPr>
        <p:spPr>
          <a:xfrm>
            <a:off x="9982201" y="2535223"/>
            <a:ext cx="7721543" cy="6952544"/>
          </a:xfrm>
          <a:prstGeom prst="rect">
            <a:avLst/>
          </a:prstGeom>
        </p:spPr>
        <p:txBody>
          <a:bodyPr vert="horz" wrap="square" lIns="0" tIns="12065" rIns="0" bIns="0" rtlCol="0">
            <a:spAutoFit/>
          </a:bodyPr>
          <a:lstStyle/>
          <a:p>
            <a:pPr algn="just">
              <a:lnSpc>
                <a:spcPct val="100000"/>
              </a:lnSpc>
            </a:pPr>
            <a:r>
              <a:rPr lang="fr-FR" sz="4000" b="1" spc="-60" dirty="0">
                <a:solidFill>
                  <a:srgbClr val="13110E"/>
                </a:solidFill>
                <a:latin typeface="Roboto"/>
              </a:rPr>
              <a:t>Une formation présentielle ou workshop est un travail dirigé qui nécessite l’intervention d’un coach. </a:t>
            </a:r>
          </a:p>
          <a:p>
            <a:pPr algn="just">
              <a:lnSpc>
                <a:spcPct val="100000"/>
              </a:lnSpc>
            </a:pPr>
            <a:r>
              <a:rPr lang="fr-FR" sz="4000" b="1" spc="-60" dirty="0">
                <a:solidFill>
                  <a:srgbClr val="13110E"/>
                </a:solidFill>
                <a:latin typeface="Roboto"/>
              </a:rPr>
              <a:t>C’est une formation réalisée avec la participation en présentielle des différents apprenants.</a:t>
            </a:r>
          </a:p>
          <a:p>
            <a:pPr>
              <a:lnSpc>
                <a:spcPct val="100000"/>
              </a:lnSpc>
            </a:pPr>
            <a:endParaRPr lang="fr-FR" sz="4800" b="1" spc="-60" dirty="0">
              <a:solidFill>
                <a:srgbClr val="13110E"/>
              </a:solidFill>
              <a:latin typeface="Roboto"/>
            </a:endParaRPr>
          </a:p>
          <a:p>
            <a:pPr algn="just">
              <a:lnSpc>
                <a:spcPct val="100000"/>
              </a:lnSpc>
            </a:pPr>
            <a:endParaRPr lang="fr-FR" sz="5400" dirty="0"/>
          </a:p>
          <a:p>
            <a:pPr algn="just">
              <a:lnSpc>
                <a:spcPct val="100000"/>
              </a:lnSpc>
            </a:pPr>
            <a:r>
              <a:rPr lang="fr-FR" sz="2100" i="1" spc="15" dirty="0">
                <a:solidFill>
                  <a:srgbClr val="13110E"/>
                </a:solidFill>
                <a:latin typeface="Roboto" panose="02000000000000000000" pitchFamily="2" charset="0"/>
                <a:ea typeface="Roboto" panose="02000000000000000000" pitchFamily="2" charset="0"/>
              </a:rPr>
              <a:t>Règles:</a:t>
            </a:r>
          </a:p>
          <a:p>
            <a:pPr algn="just"/>
            <a:r>
              <a:rPr lang="fr-FR" sz="2400" dirty="0">
                <a:latin typeface="Roboto" panose="02000000000000000000" pitchFamily="2" charset="0"/>
                <a:ea typeface="Roboto" panose="02000000000000000000" pitchFamily="2" charset="0"/>
              </a:rPr>
              <a:t>Un chapitre peut contenir une formation présentielle qui est </a:t>
            </a:r>
            <a:r>
              <a:rPr lang="fr-FR" sz="2400" b="1" dirty="0">
                <a:latin typeface="Roboto" panose="02000000000000000000" pitchFamily="2" charset="0"/>
                <a:ea typeface="Roboto" panose="02000000000000000000" pitchFamily="2" charset="0"/>
              </a:rPr>
              <a:t>optionnelle</a:t>
            </a:r>
            <a:r>
              <a:rPr lang="fr-FR" sz="2400" dirty="0">
                <a:latin typeface="Roboto" panose="02000000000000000000" pitchFamily="2" charset="0"/>
                <a:ea typeface="Roboto" panose="02000000000000000000" pitchFamily="2" charset="0"/>
              </a:rPr>
              <a:t>. </a:t>
            </a:r>
          </a:p>
        </p:txBody>
      </p:sp>
      <p:sp>
        <p:nvSpPr>
          <p:cNvPr id="5" name="object 5"/>
          <p:cNvSpPr/>
          <p:nvPr/>
        </p:nvSpPr>
        <p:spPr>
          <a:xfrm>
            <a:off x="0" y="-29396"/>
            <a:ext cx="8305801" cy="10287000"/>
          </a:xfrm>
          <a:custGeom>
            <a:avLst/>
            <a:gdLst/>
            <a:ahLst/>
            <a:cxnLst/>
            <a:rect l="l" t="t" r="r" b="b"/>
            <a:pathLst>
              <a:path w="6334125" h="10287000">
                <a:moveTo>
                  <a:pt x="6334124" y="10286999"/>
                </a:moveTo>
                <a:lnTo>
                  <a:pt x="0" y="10286999"/>
                </a:lnTo>
                <a:lnTo>
                  <a:pt x="0" y="0"/>
                </a:lnTo>
                <a:lnTo>
                  <a:pt x="6334124" y="0"/>
                </a:lnTo>
                <a:lnTo>
                  <a:pt x="6334124" y="10286999"/>
                </a:lnTo>
                <a:close/>
              </a:path>
            </a:pathLst>
          </a:custGeom>
          <a:solidFill>
            <a:srgbClr val="1853F0"/>
          </a:solidFill>
        </p:spPr>
        <p:txBody>
          <a:bodyPr wrap="square" lIns="0" tIns="0" rIns="0" bIns="0" rtlCol="0"/>
          <a:lstStyle/>
          <a:p>
            <a:endParaRPr dirty="0">
              <a:solidFill>
                <a:srgbClr val="0070C0"/>
              </a:solidFill>
            </a:endParaRPr>
          </a:p>
        </p:txBody>
      </p:sp>
      <p:sp>
        <p:nvSpPr>
          <p:cNvPr id="10" name="Titre 1">
            <a:extLst>
              <a:ext uri="{FF2B5EF4-FFF2-40B4-BE49-F238E27FC236}">
                <a16:creationId xmlns:a16="http://schemas.microsoft.com/office/drawing/2014/main" id="{FC3047BB-40F1-46D3-ADA1-47FED4B2345E}"/>
              </a:ext>
            </a:extLst>
          </p:cNvPr>
          <p:cNvSpPr txBox="1">
            <a:spLocks/>
          </p:cNvSpPr>
          <p:nvPr/>
        </p:nvSpPr>
        <p:spPr>
          <a:xfrm>
            <a:off x="5306104" y="463829"/>
            <a:ext cx="14009913" cy="1748760"/>
          </a:xfrm>
          <a:prstGeom prst="rect">
            <a:avLst/>
          </a:prstGeom>
        </p:spPr>
        <p:txBody>
          <a:bodyPr/>
          <a:lstStyle>
            <a:lvl1pPr>
              <a:defRPr>
                <a:latin typeface="+mj-lt"/>
                <a:ea typeface="+mj-ea"/>
                <a:cs typeface="+mj-cs"/>
              </a:defRPr>
            </a:lvl1pPr>
          </a:lstStyle>
          <a:p>
            <a:r>
              <a:rPr lang="fr-FR" sz="9600" b="1" dirty="0">
                <a:latin typeface="Roboto"/>
              </a:rPr>
              <a:t>Formation présentielle</a:t>
            </a:r>
            <a:endParaRPr lang="fr-FR" kern="0" dirty="0"/>
          </a:p>
        </p:txBody>
      </p:sp>
      <p:pic>
        <p:nvPicPr>
          <p:cNvPr id="13" name="Image 12">
            <a:extLst>
              <a:ext uri="{FF2B5EF4-FFF2-40B4-BE49-F238E27FC236}">
                <a16:creationId xmlns:a16="http://schemas.microsoft.com/office/drawing/2014/main" id="{3B023487-3E0F-4C78-BCCF-CE5EC121C203}"/>
              </a:ext>
            </a:extLst>
          </p:cNvPr>
          <p:cNvPicPr>
            <a:picLocks noChangeAspect="1"/>
          </p:cNvPicPr>
          <p:nvPr/>
        </p:nvPicPr>
        <p:blipFill>
          <a:blip r:embed="rId2"/>
          <a:stretch>
            <a:fillRect/>
          </a:stretch>
        </p:blipFill>
        <p:spPr>
          <a:xfrm>
            <a:off x="-1383842" y="2647012"/>
            <a:ext cx="11073484" cy="8074416"/>
          </a:xfrm>
          <a:prstGeom prst="rect">
            <a:avLst/>
          </a:prstGeom>
          <a:ln w="19050">
            <a:solidFill>
              <a:schemeClr val="tx1"/>
            </a:solidFill>
          </a:ln>
        </p:spPr>
      </p:pic>
      <p:pic>
        <p:nvPicPr>
          <p:cNvPr id="7" name="Image 6">
            <a:extLst>
              <a:ext uri="{FF2B5EF4-FFF2-40B4-BE49-F238E27FC236}">
                <a16:creationId xmlns:a16="http://schemas.microsoft.com/office/drawing/2014/main" id="{CD14C54A-6BB1-45D1-8F02-A81BC6AFA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4281508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34124" y="5"/>
            <a:ext cx="11953875" cy="10287000"/>
          </a:xfrm>
          <a:custGeom>
            <a:avLst/>
            <a:gdLst/>
            <a:ahLst/>
            <a:cxnLst/>
            <a:rect l="l" t="t" r="r" b="b"/>
            <a:pathLst>
              <a:path w="11953875" h="10287000">
                <a:moveTo>
                  <a:pt x="0" y="10286999"/>
                </a:moveTo>
                <a:lnTo>
                  <a:pt x="11953874" y="10286999"/>
                </a:lnTo>
                <a:lnTo>
                  <a:pt x="11953874" y="0"/>
                </a:lnTo>
                <a:lnTo>
                  <a:pt x="0" y="0"/>
                </a:lnTo>
                <a:lnTo>
                  <a:pt x="0" y="10286999"/>
                </a:lnTo>
                <a:close/>
              </a:path>
            </a:pathLst>
          </a:custGeom>
          <a:solidFill>
            <a:srgbClr val="F5F5F5"/>
          </a:solidFill>
        </p:spPr>
        <p:txBody>
          <a:bodyPr wrap="square" lIns="0" tIns="0" rIns="0" bIns="0" rtlCol="0"/>
          <a:lstStyle/>
          <a:p>
            <a:endParaRPr dirty="0"/>
          </a:p>
        </p:txBody>
      </p:sp>
      <p:sp>
        <p:nvSpPr>
          <p:cNvPr id="5" name="object 5"/>
          <p:cNvSpPr/>
          <p:nvPr/>
        </p:nvSpPr>
        <p:spPr>
          <a:xfrm>
            <a:off x="0" y="38100"/>
            <a:ext cx="8305801" cy="10287000"/>
          </a:xfrm>
          <a:custGeom>
            <a:avLst/>
            <a:gdLst/>
            <a:ahLst/>
            <a:cxnLst/>
            <a:rect l="l" t="t" r="r" b="b"/>
            <a:pathLst>
              <a:path w="6334125" h="10287000">
                <a:moveTo>
                  <a:pt x="6334124" y="10286999"/>
                </a:moveTo>
                <a:lnTo>
                  <a:pt x="0" y="10286999"/>
                </a:lnTo>
                <a:lnTo>
                  <a:pt x="0" y="0"/>
                </a:lnTo>
                <a:lnTo>
                  <a:pt x="6334124" y="0"/>
                </a:lnTo>
                <a:lnTo>
                  <a:pt x="6334124" y="10286999"/>
                </a:lnTo>
                <a:close/>
              </a:path>
            </a:pathLst>
          </a:custGeom>
          <a:solidFill>
            <a:srgbClr val="1853F0"/>
          </a:solidFill>
        </p:spPr>
        <p:txBody>
          <a:bodyPr wrap="square" lIns="0" tIns="0" rIns="0" bIns="0" rtlCol="0"/>
          <a:lstStyle/>
          <a:p>
            <a:endParaRPr dirty="0">
              <a:solidFill>
                <a:srgbClr val="0070C0"/>
              </a:solidFill>
            </a:endParaRPr>
          </a:p>
        </p:txBody>
      </p:sp>
      <p:sp>
        <p:nvSpPr>
          <p:cNvPr id="8" name="Espace réservé du contenu 2">
            <a:extLst>
              <a:ext uri="{FF2B5EF4-FFF2-40B4-BE49-F238E27FC236}">
                <a16:creationId xmlns:a16="http://schemas.microsoft.com/office/drawing/2014/main" id="{2185E2E0-502C-4CE2-85A6-E359C60D5B1E}"/>
              </a:ext>
            </a:extLst>
          </p:cNvPr>
          <p:cNvSpPr txBox="1">
            <a:spLocks/>
          </p:cNvSpPr>
          <p:nvPr/>
        </p:nvSpPr>
        <p:spPr>
          <a:xfrm>
            <a:off x="275232" y="658147"/>
            <a:ext cx="6607556" cy="7397730"/>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fr-FR" sz="4800" b="1" kern="0" dirty="0">
                <a:solidFill>
                  <a:schemeClr val="bg1"/>
                </a:solidFill>
                <a:latin typeface="Roboto" panose="02000000000000000000" pitchFamily="2" charset="0"/>
                <a:ea typeface="Roboto" panose="02000000000000000000" pitchFamily="2" charset="0"/>
              </a:rPr>
              <a:t>Informations propres à une formation présentielle.</a:t>
            </a:r>
          </a:p>
          <a:p>
            <a:pPr algn="just" defTabSz="648000">
              <a:lnSpc>
                <a:spcPct val="150000"/>
              </a:lnSpc>
            </a:pPr>
            <a:r>
              <a:rPr lang="fr-FR" sz="3200" kern="0" dirty="0">
                <a:solidFill>
                  <a:schemeClr val="bg1"/>
                </a:solidFill>
                <a:latin typeface="Roboto" panose="02000000000000000000" pitchFamily="2" charset="0"/>
                <a:ea typeface="Roboto" panose="02000000000000000000" pitchFamily="2" charset="0"/>
              </a:rPr>
              <a:t>- Date début. </a:t>
            </a:r>
          </a:p>
          <a:p>
            <a:pPr algn="just" defTabSz="648000">
              <a:lnSpc>
                <a:spcPct val="150000"/>
              </a:lnSpc>
            </a:pPr>
            <a:r>
              <a:rPr lang="fr-FR" sz="3200" kern="0" dirty="0">
                <a:solidFill>
                  <a:schemeClr val="bg1"/>
                </a:solidFill>
                <a:latin typeface="Roboto" panose="02000000000000000000" pitchFamily="2" charset="0"/>
                <a:ea typeface="Roboto" panose="02000000000000000000" pitchFamily="2" charset="0"/>
              </a:rPr>
              <a:t>- Date fin.</a:t>
            </a:r>
          </a:p>
          <a:p>
            <a:pPr algn="just" defTabSz="648000">
              <a:lnSpc>
                <a:spcPct val="150000"/>
              </a:lnSpc>
            </a:pPr>
            <a:r>
              <a:rPr lang="fr-FR" sz="3200" kern="0" dirty="0">
                <a:solidFill>
                  <a:schemeClr val="bg1"/>
                </a:solidFill>
                <a:latin typeface="Roboto" panose="02000000000000000000" pitchFamily="2" charset="0"/>
                <a:ea typeface="Roboto" panose="02000000000000000000" pitchFamily="2" charset="0"/>
              </a:rPr>
              <a:t>- La durée en heures.</a:t>
            </a:r>
          </a:p>
          <a:p>
            <a:pPr defTabSz="648000">
              <a:lnSpc>
                <a:spcPct val="150000"/>
              </a:lnSpc>
            </a:pPr>
            <a:r>
              <a:rPr lang="fr-FR" sz="3200" kern="0" dirty="0">
                <a:solidFill>
                  <a:schemeClr val="bg1"/>
                </a:solidFill>
                <a:latin typeface="Roboto" panose="02000000000000000000" pitchFamily="2" charset="0"/>
                <a:ea typeface="Roboto" panose="02000000000000000000" pitchFamily="2" charset="0"/>
              </a:rPr>
              <a:t>- L’instructeur responsable pour cette formation présentielle.</a:t>
            </a:r>
          </a:p>
          <a:p>
            <a:pPr defTabSz="648000">
              <a:lnSpc>
                <a:spcPct val="150000"/>
              </a:lnSpc>
            </a:pPr>
            <a:r>
              <a:rPr lang="fr-FR" sz="3200" kern="0" dirty="0">
                <a:solidFill>
                  <a:schemeClr val="bg1"/>
                </a:solidFill>
                <a:latin typeface="Roboto" panose="02000000000000000000" pitchFamily="2" charset="0"/>
                <a:ea typeface="Roboto" panose="02000000000000000000" pitchFamily="2" charset="0"/>
              </a:rPr>
              <a:t>- Point de contact.</a:t>
            </a:r>
          </a:p>
          <a:p>
            <a:pPr defTabSz="648000">
              <a:lnSpc>
                <a:spcPct val="150000"/>
              </a:lnSpc>
            </a:pPr>
            <a:r>
              <a:rPr lang="fr-FR" sz="3200" kern="0" dirty="0">
                <a:solidFill>
                  <a:schemeClr val="bg1"/>
                </a:solidFill>
                <a:latin typeface="Roboto" panose="02000000000000000000" pitchFamily="2" charset="0"/>
                <a:ea typeface="Roboto" panose="02000000000000000000" pitchFamily="2" charset="0"/>
              </a:rPr>
              <a:t>- Numéro de téléphone du point de contact de cette formation.</a:t>
            </a:r>
          </a:p>
          <a:p>
            <a:pPr defTabSz="648000">
              <a:lnSpc>
                <a:spcPct val="150000"/>
              </a:lnSpc>
            </a:pPr>
            <a:r>
              <a:rPr lang="fr-FR" sz="3200" kern="0" dirty="0">
                <a:solidFill>
                  <a:schemeClr val="bg1"/>
                </a:solidFill>
                <a:latin typeface="Roboto" panose="02000000000000000000" pitchFamily="2" charset="0"/>
                <a:ea typeface="Roboto" panose="02000000000000000000" pitchFamily="2" charset="0"/>
              </a:rPr>
              <a:t>- Lieu de la formation.</a:t>
            </a:r>
          </a:p>
          <a:p>
            <a:pPr algn="just"/>
            <a:endParaRPr lang="fr-FR" sz="4800" kern="0" dirty="0">
              <a:solidFill>
                <a:schemeClr val="bg1"/>
              </a:solidFill>
            </a:endParaRPr>
          </a:p>
          <a:p>
            <a:pPr algn="just"/>
            <a:endParaRPr lang="fr-FR" sz="4800" kern="0" dirty="0">
              <a:solidFill>
                <a:schemeClr val="bg1"/>
              </a:solidFill>
            </a:endParaRPr>
          </a:p>
          <a:p>
            <a:pPr algn="just"/>
            <a:endParaRPr lang="fr-FR" sz="4800" b="1" kern="0" dirty="0">
              <a:solidFill>
                <a:schemeClr val="bg1"/>
              </a:solidFill>
            </a:endParaRPr>
          </a:p>
        </p:txBody>
      </p:sp>
      <p:sp>
        <p:nvSpPr>
          <p:cNvPr id="9" name="Rectangle 8">
            <a:extLst>
              <a:ext uri="{FF2B5EF4-FFF2-40B4-BE49-F238E27FC236}">
                <a16:creationId xmlns:a16="http://schemas.microsoft.com/office/drawing/2014/main" id="{10C95836-6DE9-4F8B-8EE2-9BCD2A9932FE}"/>
              </a:ext>
            </a:extLst>
          </p:cNvPr>
          <p:cNvSpPr/>
          <p:nvPr/>
        </p:nvSpPr>
        <p:spPr>
          <a:xfrm flipV="1">
            <a:off x="9989328" y="3152695"/>
            <a:ext cx="2022910" cy="2989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E8AA2DAA-097A-4230-B6F2-93D08FE3A09F}"/>
              </a:ext>
            </a:extLst>
          </p:cNvPr>
          <p:cNvPicPr>
            <a:picLocks noChangeAspect="1"/>
          </p:cNvPicPr>
          <p:nvPr/>
        </p:nvPicPr>
        <p:blipFill>
          <a:blip r:embed="rId2"/>
          <a:stretch>
            <a:fillRect/>
          </a:stretch>
        </p:blipFill>
        <p:spPr>
          <a:xfrm>
            <a:off x="7940844" y="637738"/>
            <a:ext cx="12589782" cy="8952732"/>
          </a:xfrm>
          <a:prstGeom prst="rect">
            <a:avLst/>
          </a:prstGeom>
        </p:spPr>
      </p:pic>
      <p:grpSp>
        <p:nvGrpSpPr>
          <p:cNvPr id="12" name="Groupe 32" descr="Petit cercle contenant le chiffre 2 pour indiquer la deuxième étape">
            <a:extLst>
              <a:ext uri="{FF2B5EF4-FFF2-40B4-BE49-F238E27FC236}">
                <a16:creationId xmlns:a16="http://schemas.microsoft.com/office/drawing/2014/main" id="{D6174A0A-2696-43BD-BF5B-5C31CD72887D}"/>
              </a:ext>
            </a:extLst>
          </p:cNvPr>
          <p:cNvGrpSpPr/>
          <p:nvPr/>
        </p:nvGrpSpPr>
        <p:grpSpPr bwMode="blackWhite">
          <a:xfrm>
            <a:off x="2621409" y="2940709"/>
            <a:ext cx="986096" cy="691152"/>
            <a:chOff x="6953426" y="668186"/>
            <a:chExt cx="558179" cy="452926"/>
          </a:xfrm>
        </p:grpSpPr>
        <p:sp>
          <p:nvSpPr>
            <p:cNvPr id="14" name="Ellipse 33" descr="Petit cercle">
              <a:extLst>
                <a:ext uri="{FF2B5EF4-FFF2-40B4-BE49-F238E27FC236}">
                  <a16:creationId xmlns:a16="http://schemas.microsoft.com/office/drawing/2014/main" id="{29394EB1-4A4D-48FB-90D6-B928ABF9768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16" name="Zone de texte 34" descr="Chiffre 2">
              <a:extLst>
                <a:ext uri="{FF2B5EF4-FFF2-40B4-BE49-F238E27FC236}">
                  <a16:creationId xmlns:a16="http://schemas.microsoft.com/office/drawing/2014/main" id="{68C5DEB1-11A8-48E9-BCE4-9F5EF02E47C5}"/>
                </a:ext>
              </a:extLst>
            </p:cNvPr>
            <p:cNvSpPr txBox="1">
              <a:spLocks noChangeAspect="1"/>
            </p:cNvSpPr>
            <p:nvPr/>
          </p:nvSpPr>
          <p:spPr bwMode="blackWhite">
            <a:xfrm>
              <a:off x="6953426" y="668186"/>
              <a:ext cx="558179" cy="423554"/>
            </a:xfrm>
            <a:prstGeom prst="rect">
              <a:avLst/>
            </a:prstGeom>
            <a:noFill/>
          </p:spPr>
          <p:txBody>
            <a:bodyPr wrap="square" rtlCol="0">
              <a:spAutoFit/>
            </a:bodyPr>
            <a:lstStyle/>
            <a:p>
              <a:pPr algn="ctr" rtl="0"/>
              <a:r>
                <a:rPr lang="fr-FR" sz="3600" noProof="1">
                  <a:solidFill>
                    <a:schemeClr val="bg1"/>
                  </a:solidFill>
                  <a:latin typeface="Segoe UI Semibold" panose="020B0702040204020203" pitchFamily="34" charset="0"/>
                  <a:cs typeface="Segoe UI Semibold" panose="020B0702040204020203" pitchFamily="34" charset="0"/>
                </a:rPr>
                <a:t>1</a:t>
              </a:r>
            </a:p>
          </p:txBody>
        </p:sp>
      </p:grpSp>
      <p:grpSp>
        <p:nvGrpSpPr>
          <p:cNvPr id="17" name="Groupe 32" descr="Petit cercle contenant le chiffre 2 pour indiquer la deuxième étape">
            <a:extLst>
              <a:ext uri="{FF2B5EF4-FFF2-40B4-BE49-F238E27FC236}">
                <a16:creationId xmlns:a16="http://schemas.microsoft.com/office/drawing/2014/main" id="{043368D5-3C80-4685-BF2A-76C1B2356B26}"/>
              </a:ext>
            </a:extLst>
          </p:cNvPr>
          <p:cNvGrpSpPr/>
          <p:nvPr/>
        </p:nvGrpSpPr>
        <p:grpSpPr bwMode="blackWhite">
          <a:xfrm>
            <a:off x="2073391" y="3665861"/>
            <a:ext cx="986096" cy="691151"/>
            <a:chOff x="6953426" y="668186"/>
            <a:chExt cx="558179" cy="452926"/>
          </a:xfrm>
        </p:grpSpPr>
        <p:sp>
          <p:nvSpPr>
            <p:cNvPr id="18" name="Ellipse 33" descr="Petit cercle">
              <a:extLst>
                <a:ext uri="{FF2B5EF4-FFF2-40B4-BE49-F238E27FC236}">
                  <a16:creationId xmlns:a16="http://schemas.microsoft.com/office/drawing/2014/main" id="{254330D5-314F-4E31-AD87-A2439A7C72F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19" name="Zone de texte 34" descr="Chiffre 2">
              <a:extLst>
                <a:ext uri="{FF2B5EF4-FFF2-40B4-BE49-F238E27FC236}">
                  <a16:creationId xmlns:a16="http://schemas.microsoft.com/office/drawing/2014/main" id="{1EFCF318-772B-4BC6-B6E5-1357E67382FD}"/>
                </a:ext>
              </a:extLst>
            </p:cNvPr>
            <p:cNvSpPr txBox="1">
              <a:spLocks noChangeAspect="1"/>
            </p:cNvSpPr>
            <p:nvPr/>
          </p:nvSpPr>
          <p:spPr bwMode="blackWhite">
            <a:xfrm>
              <a:off x="6953426" y="668186"/>
              <a:ext cx="558179" cy="423554"/>
            </a:xfrm>
            <a:prstGeom prst="rect">
              <a:avLst/>
            </a:prstGeom>
            <a:noFill/>
          </p:spPr>
          <p:txBody>
            <a:bodyPr wrap="square" rtlCol="0">
              <a:spAutoFit/>
            </a:bodyPr>
            <a:lstStyle/>
            <a:p>
              <a:pPr algn="ctr" rtl="0"/>
              <a:r>
                <a:rPr lang="fr-FR" sz="3600" noProof="1">
                  <a:solidFill>
                    <a:schemeClr val="bg1"/>
                  </a:solidFill>
                  <a:latin typeface="Segoe UI Semibold" panose="020B0702040204020203" pitchFamily="34" charset="0"/>
                  <a:cs typeface="Segoe UI Semibold" panose="020B0702040204020203" pitchFamily="34" charset="0"/>
                </a:rPr>
                <a:t>2</a:t>
              </a:r>
            </a:p>
          </p:txBody>
        </p:sp>
      </p:grpSp>
      <p:grpSp>
        <p:nvGrpSpPr>
          <p:cNvPr id="20" name="Groupe 32" descr="Petit cercle contenant le chiffre 2 pour indiquer la deuxième étape">
            <a:extLst>
              <a:ext uri="{FF2B5EF4-FFF2-40B4-BE49-F238E27FC236}">
                <a16:creationId xmlns:a16="http://schemas.microsoft.com/office/drawing/2014/main" id="{E0D85BF4-A40A-4CAB-84A5-4FBBE9854166}"/>
              </a:ext>
            </a:extLst>
          </p:cNvPr>
          <p:cNvGrpSpPr/>
          <p:nvPr/>
        </p:nvGrpSpPr>
        <p:grpSpPr bwMode="blackWhite">
          <a:xfrm>
            <a:off x="4052127" y="4357506"/>
            <a:ext cx="986096" cy="691151"/>
            <a:chOff x="6953426" y="668186"/>
            <a:chExt cx="558179" cy="452926"/>
          </a:xfrm>
        </p:grpSpPr>
        <p:sp>
          <p:nvSpPr>
            <p:cNvPr id="21" name="Ellipse 33" descr="Petit cercle">
              <a:extLst>
                <a:ext uri="{FF2B5EF4-FFF2-40B4-BE49-F238E27FC236}">
                  <a16:creationId xmlns:a16="http://schemas.microsoft.com/office/drawing/2014/main" id="{17068CF1-3F76-4034-BD5F-B072D6B695C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22" name="Zone de texte 34" descr="Chiffre 2">
              <a:extLst>
                <a:ext uri="{FF2B5EF4-FFF2-40B4-BE49-F238E27FC236}">
                  <a16:creationId xmlns:a16="http://schemas.microsoft.com/office/drawing/2014/main" id="{5822F7DD-6393-427F-B836-C45CEA206CC3}"/>
                </a:ext>
              </a:extLst>
            </p:cNvPr>
            <p:cNvSpPr txBox="1">
              <a:spLocks noChangeAspect="1"/>
            </p:cNvSpPr>
            <p:nvPr/>
          </p:nvSpPr>
          <p:spPr bwMode="blackWhite">
            <a:xfrm>
              <a:off x="6953426" y="668186"/>
              <a:ext cx="558179" cy="423554"/>
            </a:xfrm>
            <a:prstGeom prst="rect">
              <a:avLst/>
            </a:prstGeom>
            <a:noFill/>
          </p:spPr>
          <p:txBody>
            <a:bodyPr wrap="square" rtlCol="0">
              <a:spAutoFit/>
            </a:bodyPr>
            <a:lstStyle/>
            <a:p>
              <a:pPr algn="ctr" rtl="0"/>
              <a:r>
                <a:rPr lang="fr-FR" sz="3600" noProof="1">
                  <a:solidFill>
                    <a:schemeClr val="bg1"/>
                  </a:solidFill>
                  <a:latin typeface="Segoe UI Semibold" panose="020B0702040204020203" pitchFamily="34" charset="0"/>
                  <a:cs typeface="Segoe UI Semibold" panose="020B0702040204020203" pitchFamily="34" charset="0"/>
                </a:rPr>
                <a:t>3</a:t>
              </a:r>
            </a:p>
          </p:txBody>
        </p:sp>
      </p:grpSp>
      <p:grpSp>
        <p:nvGrpSpPr>
          <p:cNvPr id="23" name="Groupe 32" descr="Petit cercle contenant le chiffre 2 pour indiquer la deuxième étape">
            <a:extLst>
              <a:ext uri="{FF2B5EF4-FFF2-40B4-BE49-F238E27FC236}">
                <a16:creationId xmlns:a16="http://schemas.microsoft.com/office/drawing/2014/main" id="{5C0A3757-DD3E-49E2-902F-D921589AC961}"/>
              </a:ext>
            </a:extLst>
          </p:cNvPr>
          <p:cNvGrpSpPr/>
          <p:nvPr/>
        </p:nvGrpSpPr>
        <p:grpSpPr bwMode="blackWhite">
          <a:xfrm>
            <a:off x="5445759" y="5937608"/>
            <a:ext cx="986096" cy="691151"/>
            <a:chOff x="6953426" y="668186"/>
            <a:chExt cx="558179" cy="452926"/>
          </a:xfrm>
        </p:grpSpPr>
        <p:sp>
          <p:nvSpPr>
            <p:cNvPr id="24" name="Ellipse 33" descr="Petit cercle">
              <a:extLst>
                <a:ext uri="{FF2B5EF4-FFF2-40B4-BE49-F238E27FC236}">
                  <a16:creationId xmlns:a16="http://schemas.microsoft.com/office/drawing/2014/main" id="{D24FBC53-8F2D-4BCF-8949-F78064412ACF}"/>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25" name="Zone de texte 34" descr="Chiffre 2">
              <a:extLst>
                <a:ext uri="{FF2B5EF4-FFF2-40B4-BE49-F238E27FC236}">
                  <a16:creationId xmlns:a16="http://schemas.microsoft.com/office/drawing/2014/main" id="{D43289B4-63E2-40AD-91AD-FC03E8FBF2A1}"/>
                </a:ext>
              </a:extLst>
            </p:cNvPr>
            <p:cNvSpPr txBox="1">
              <a:spLocks noChangeAspect="1"/>
            </p:cNvSpPr>
            <p:nvPr/>
          </p:nvSpPr>
          <p:spPr bwMode="blackWhite">
            <a:xfrm>
              <a:off x="6953426" y="668186"/>
              <a:ext cx="558179" cy="423554"/>
            </a:xfrm>
            <a:prstGeom prst="rect">
              <a:avLst/>
            </a:prstGeom>
            <a:noFill/>
          </p:spPr>
          <p:txBody>
            <a:bodyPr wrap="square" rtlCol="0">
              <a:spAutoFit/>
            </a:bodyPr>
            <a:lstStyle/>
            <a:p>
              <a:pPr algn="ctr" rtl="0"/>
              <a:r>
                <a:rPr lang="fr-FR" sz="3600" noProof="1">
                  <a:solidFill>
                    <a:schemeClr val="bg1"/>
                  </a:solidFill>
                  <a:latin typeface="Segoe UI Semibold" panose="020B0702040204020203" pitchFamily="34" charset="0"/>
                  <a:cs typeface="Segoe UI Semibold" panose="020B0702040204020203" pitchFamily="34" charset="0"/>
                </a:rPr>
                <a:t>4</a:t>
              </a:r>
            </a:p>
          </p:txBody>
        </p:sp>
      </p:grpSp>
      <p:grpSp>
        <p:nvGrpSpPr>
          <p:cNvPr id="26" name="Groupe 32" descr="Petit cercle contenant le chiffre 2 pour indiquer la deuxième étape">
            <a:extLst>
              <a:ext uri="{FF2B5EF4-FFF2-40B4-BE49-F238E27FC236}">
                <a16:creationId xmlns:a16="http://schemas.microsoft.com/office/drawing/2014/main" id="{A6D853E5-4C4B-4DC0-9EB6-F2A715DF5F52}"/>
              </a:ext>
            </a:extLst>
          </p:cNvPr>
          <p:cNvGrpSpPr/>
          <p:nvPr/>
        </p:nvGrpSpPr>
        <p:grpSpPr bwMode="blackWhite">
          <a:xfrm>
            <a:off x="3710710" y="6613828"/>
            <a:ext cx="986096" cy="691151"/>
            <a:chOff x="6953426" y="668186"/>
            <a:chExt cx="558179" cy="452926"/>
          </a:xfrm>
        </p:grpSpPr>
        <p:sp>
          <p:nvSpPr>
            <p:cNvPr id="27" name="Ellipse 33" descr="Petit cercle">
              <a:extLst>
                <a:ext uri="{FF2B5EF4-FFF2-40B4-BE49-F238E27FC236}">
                  <a16:creationId xmlns:a16="http://schemas.microsoft.com/office/drawing/2014/main" id="{A7172DC6-7A44-4C7A-9690-CF3C1D74AA1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28" name="Zone de texte 34" descr="Chiffre 2">
              <a:extLst>
                <a:ext uri="{FF2B5EF4-FFF2-40B4-BE49-F238E27FC236}">
                  <a16:creationId xmlns:a16="http://schemas.microsoft.com/office/drawing/2014/main" id="{04EE4E06-4F52-4DED-AC7D-32CD547415F6}"/>
                </a:ext>
              </a:extLst>
            </p:cNvPr>
            <p:cNvSpPr txBox="1">
              <a:spLocks noChangeAspect="1"/>
            </p:cNvSpPr>
            <p:nvPr/>
          </p:nvSpPr>
          <p:spPr bwMode="blackWhite">
            <a:xfrm>
              <a:off x="6953426" y="668186"/>
              <a:ext cx="558179" cy="423554"/>
            </a:xfrm>
            <a:prstGeom prst="rect">
              <a:avLst/>
            </a:prstGeom>
            <a:noFill/>
          </p:spPr>
          <p:txBody>
            <a:bodyPr wrap="square" rtlCol="0">
              <a:spAutoFit/>
            </a:bodyPr>
            <a:lstStyle/>
            <a:p>
              <a:pPr algn="ctr" rtl="0"/>
              <a:r>
                <a:rPr lang="fr-FR" sz="3600" noProof="1">
                  <a:solidFill>
                    <a:schemeClr val="bg1"/>
                  </a:solidFill>
                  <a:latin typeface="Segoe UI Semibold" panose="020B0702040204020203" pitchFamily="34" charset="0"/>
                  <a:cs typeface="Segoe UI Semibold" panose="020B0702040204020203" pitchFamily="34" charset="0"/>
                </a:rPr>
                <a:t>5</a:t>
              </a:r>
              <a:endParaRPr lang="fr-FR" noProof="1">
                <a:solidFill>
                  <a:schemeClr val="bg1"/>
                </a:solidFill>
                <a:latin typeface="Segoe UI Semibold" panose="020B0702040204020203" pitchFamily="34" charset="0"/>
                <a:cs typeface="Segoe UI Semibold" panose="020B0702040204020203" pitchFamily="34" charset="0"/>
              </a:endParaRPr>
            </a:p>
          </p:txBody>
        </p:sp>
      </p:grpSp>
      <p:grpSp>
        <p:nvGrpSpPr>
          <p:cNvPr id="29" name="Groupe 32" descr="Petit cercle contenant le chiffre 2 pour indiquer la deuxième étape">
            <a:extLst>
              <a:ext uri="{FF2B5EF4-FFF2-40B4-BE49-F238E27FC236}">
                <a16:creationId xmlns:a16="http://schemas.microsoft.com/office/drawing/2014/main" id="{1C2FD153-59D3-4336-B448-D26AB72E910D}"/>
              </a:ext>
            </a:extLst>
          </p:cNvPr>
          <p:cNvGrpSpPr/>
          <p:nvPr/>
        </p:nvGrpSpPr>
        <p:grpSpPr bwMode="blackWhite">
          <a:xfrm>
            <a:off x="5267177" y="8100695"/>
            <a:ext cx="986096" cy="691151"/>
            <a:chOff x="6953426" y="668186"/>
            <a:chExt cx="558179" cy="452926"/>
          </a:xfrm>
        </p:grpSpPr>
        <p:sp>
          <p:nvSpPr>
            <p:cNvPr id="30" name="Ellipse 33" descr="Petit cercle">
              <a:extLst>
                <a:ext uri="{FF2B5EF4-FFF2-40B4-BE49-F238E27FC236}">
                  <a16:creationId xmlns:a16="http://schemas.microsoft.com/office/drawing/2014/main" id="{4928463D-2880-45D7-AA35-DD9B929B941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1" name="Zone de texte 34" descr="Chiffre 2">
              <a:extLst>
                <a:ext uri="{FF2B5EF4-FFF2-40B4-BE49-F238E27FC236}">
                  <a16:creationId xmlns:a16="http://schemas.microsoft.com/office/drawing/2014/main" id="{17B00835-5563-4B7D-8239-5D16F06598C7}"/>
                </a:ext>
              </a:extLst>
            </p:cNvPr>
            <p:cNvSpPr txBox="1">
              <a:spLocks noChangeAspect="1"/>
            </p:cNvSpPr>
            <p:nvPr/>
          </p:nvSpPr>
          <p:spPr bwMode="blackWhite">
            <a:xfrm>
              <a:off x="6953426" y="668186"/>
              <a:ext cx="558179" cy="423554"/>
            </a:xfrm>
            <a:prstGeom prst="rect">
              <a:avLst/>
            </a:prstGeom>
            <a:noFill/>
          </p:spPr>
          <p:txBody>
            <a:bodyPr wrap="square" rtlCol="0">
              <a:spAutoFit/>
            </a:bodyPr>
            <a:lstStyle/>
            <a:p>
              <a:pPr algn="ctr" rtl="0"/>
              <a:r>
                <a:rPr lang="fr-FR" sz="3600" noProof="1">
                  <a:solidFill>
                    <a:schemeClr val="bg1"/>
                  </a:solidFill>
                  <a:latin typeface="Segoe UI Semibold" panose="020B0702040204020203" pitchFamily="34" charset="0"/>
                  <a:cs typeface="Segoe UI Semibold" panose="020B0702040204020203" pitchFamily="34" charset="0"/>
                </a:rPr>
                <a:t>6</a:t>
              </a:r>
              <a:endParaRPr lang="fr-FR" noProof="1">
                <a:solidFill>
                  <a:schemeClr val="bg1"/>
                </a:solidFill>
                <a:latin typeface="Segoe UI Semibold" panose="020B0702040204020203" pitchFamily="34" charset="0"/>
                <a:cs typeface="Segoe UI Semibold" panose="020B0702040204020203" pitchFamily="34" charset="0"/>
              </a:endParaRPr>
            </a:p>
          </p:txBody>
        </p:sp>
      </p:grpSp>
      <p:grpSp>
        <p:nvGrpSpPr>
          <p:cNvPr id="32" name="Groupe 32" descr="Petit cercle contenant le chiffre 2 pour indiquer la deuxième étape">
            <a:extLst>
              <a:ext uri="{FF2B5EF4-FFF2-40B4-BE49-F238E27FC236}">
                <a16:creationId xmlns:a16="http://schemas.microsoft.com/office/drawing/2014/main" id="{63B29337-C9C4-4F52-BCE6-1D734C813B13}"/>
              </a:ext>
            </a:extLst>
          </p:cNvPr>
          <p:cNvGrpSpPr/>
          <p:nvPr/>
        </p:nvGrpSpPr>
        <p:grpSpPr bwMode="blackWhite">
          <a:xfrm>
            <a:off x="4354287" y="8714017"/>
            <a:ext cx="986096" cy="691151"/>
            <a:chOff x="6953426" y="668186"/>
            <a:chExt cx="558179" cy="452926"/>
          </a:xfrm>
        </p:grpSpPr>
        <p:sp>
          <p:nvSpPr>
            <p:cNvPr id="33" name="Ellipse 33" descr="Petit cercle">
              <a:extLst>
                <a:ext uri="{FF2B5EF4-FFF2-40B4-BE49-F238E27FC236}">
                  <a16:creationId xmlns:a16="http://schemas.microsoft.com/office/drawing/2014/main" id="{CB3AFA4F-7DA6-48C2-9DD5-01C15437F78A}"/>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4" name="Zone de texte 34" descr="Chiffre 2">
              <a:extLst>
                <a:ext uri="{FF2B5EF4-FFF2-40B4-BE49-F238E27FC236}">
                  <a16:creationId xmlns:a16="http://schemas.microsoft.com/office/drawing/2014/main" id="{471A5454-ACA3-4A4F-9F14-38B12A22BD34}"/>
                </a:ext>
              </a:extLst>
            </p:cNvPr>
            <p:cNvSpPr txBox="1">
              <a:spLocks noChangeAspect="1"/>
            </p:cNvSpPr>
            <p:nvPr/>
          </p:nvSpPr>
          <p:spPr bwMode="blackWhite">
            <a:xfrm>
              <a:off x="6953426" y="668186"/>
              <a:ext cx="558179" cy="423554"/>
            </a:xfrm>
            <a:prstGeom prst="rect">
              <a:avLst/>
            </a:prstGeom>
            <a:noFill/>
          </p:spPr>
          <p:txBody>
            <a:bodyPr wrap="square" rtlCol="0">
              <a:spAutoFit/>
            </a:bodyPr>
            <a:lstStyle/>
            <a:p>
              <a:pPr algn="ctr" rtl="0"/>
              <a:r>
                <a:rPr lang="fr-FR" sz="3600" noProof="1">
                  <a:solidFill>
                    <a:schemeClr val="bg1"/>
                  </a:solidFill>
                  <a:latin typeface="Segoe UI Semibold" panose="020B0702040204020203" pitchFamily="34" charset="0"/>
                  <a:cs typeface="Segoe UI Semibold" panose="020B0702040204020203" pitchFamily="34" charset="0"/>
                </a:rPr>
                <a:t>7</a:t>
              </a:r>
            </a:p>
          </p:txBody>
        </p:sp>
      </p:grpSp>
      <p:grpSp>
        <p:nvGrpSpPr>
          <p:cNvPr id="35" name="Groupe 32" descr="Petit cercle contenant le chiffre 2 pour indiquer la deuxième étape">
            <a:extLst>
              <a:ext uri="{FF2B5EF4-FFF2-40B4-BE49-F238E27FC236}">
                <a16:creationId xmlns:a16="http://schemas.microsoft.com/office/drawing/2014/main" id="{3C1F7BB2-9DEF-4ED2-A8B0-1D3B93192B2F}"/>
              </a:ext>
            </a:extLst>
          </p:cNvPr>
          <p:cNvGrpSpPr/>
          <p:nvPr/>
        </p:nvGrpSpPr>
        <p:grpSpPr bwMode="blackWhite">
          <a:xfrm>
            <a:off x="13030201" y="4182084"/>
            <a:ext cx="428826" cy="319465"/>
            <a:chOff x="6953425" y="668187"/>
            <a:chExt cx="558179" cy="452925"/>
          </a:xfrm>
        </p:grpSpPr>
        <p:sp>
          <p:nvSpPr>
            <p:cNvPr id="36" name="Ellipse 33" descr="Petit cercle">
              <a:extLst>
                <a:ext uri="{FF2B5EF4-FFF2-40B4-BE49-F238E27FC236}">
                  <a16:creationId xmlns:a16="http://schemas.microsoft.com/office/drawing/2014/main" id="{20C74DA4-F958-4BE5-B27B-5F57A7F2A4C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37" name="Zone de texte 34" descr="Chiffre 2">
              <a:extLst>
                <a:ext uri="{FF2B5EF4-FFF2-40B4-BE49-F238E27FC236}">
                  <a16:creationId xmlns:a16="http://schemas.microsoft.com/office/drawing/2014/main" id="{0A23980D-84FB-4CC5-A5E7-1CDF0108F066}"/>
                </a:ext>
              </a:extLst>
            </p:cNvPr>
            <p:cNvSpPr txBox="1">
              <a:spLocks noChangeAspect="1"/>
            </p:cNvSpPr>
            <p:nvPr/>
          </p:nvSpPr>
          <p:spPr bwMode="blackWhite">
            <a:xfrm>
              <a:off x="6953425" y="668187"/>
              <a:ext cx="558179" cy="369331"/>
            </a:xfrm>
            <a:prstGeom prst="rect">
              <a:avLst/>
            </a:prstGeom>
            <a:noFill/>
          </p:spPr>
          <p:txBody>
            <a:bodyPr wrap="square" rtlCol="0">
              <a:spAutoFit/>
            </a:bodyPr>
            <a:lstStyle/>
            <a:p>
              <a:pPr algn="ctr" rtl="0"/>
              <a:r>
                <a:rPr lang="fr-FR" noProof="1">
                  <a:solidFill>
                    <a:schemeClr val="bg1"/>
                  </a:solidFill>
                  <a:latin typeface="Segoe UI Semibold" panose="020B0702040204020203" pitchFamily="34" charset="0"/>
                  <a:cs typeface="Segoe UI Semibold" panose="020B0702040204020203" pitchFamily="34" charset="0"/>
                </a:rPr>
                <a:t>1</a:t>
              </a:r>
            </a:p>
          </p:txBody>
        </p:sp>
      </p:grpSp>
      <p:grpSp>
        <p:nvGrpSpPr>
          <p:cNvPr id="59" name="Groupe 32" descr="Petit cercle contenant le chiffre 2 pour indiquer la deuxième étape">
            <a:extLst>
              <a:ext uri="{FF2B5EF4-FFF2-40B4-BE49-F238E27FC236}">
                <a16:creationId xmlns:a16="http://schemas.microsoft.com/office/drawing/2014/main" id="{E3DDE973-E5C8-4426-9EEC-534607C53994}"/>
              </a:ext>
            </a:extLst>
          </p:cNvPr>
          <p:cNvGrpSpPr/>
          <p:nvPr/>
        </p:nvGrpSpPr>
        <p:grpSpPr bwMode="blackWhite">
          <a:xfrm>
            <a:off x="15254029" y="4197279"/>
            <a:ext cx="428826" cy="369332"/>
            <a:chOff x="6953425" y="668187"/>
            <a:chExt cx="558179" cy="523624"/>
          </a:xfrm>
        </p:grpSpPr>
        <p:sp>
          <p:nvSpPr>
            <p:cNvPr id="60" name="Ellipse 33" descr="Petit cercle">
              <a:extLst>
                <a:ext uri="{FF2B5EF4-FFF2-40B4-BE49-F238E27FC236}">
                  <a16:creationId xmlns:a16="http://schemas.microsoft.com/office/drawing/2014/main" id="{71291452-2935-4DEF-937F-9C637331FFD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61" name="Zone de texte 34" descr="Chiffre 2">
              <a:extLst>
                <a:ext uri="{FF2B5EF4-FFF2-40B4-BE49-F238E27FC236}">
                  <a16:creationId xmlns:a16="http://schemas.microsoft.com/office/drawing/2014/main" id="{7844DB1F-5883-43C3-856A-23EFABF19694}"/>
                </a:ext>
              </a:extLst>
            </p:cNvPr>
            <p:cNvSpPr txBox="1">
              <a:spLocks noChangeAspect="1"/>
            </p:cNvSpPr>
            <p:nvPr/>
          </p:nvSpPr>
          <p:spPr bwMode="blackWhite">
            <a:xfrm>
              <a:off x="6953425" y="668187"/>
              <a:ext cx="558179" cy="523624"/>
            </a:xfrm>
            <a:prstGeom prst="rect">
              <a:avLst/>
            </a:prstGeom>
            <a:noFill/>
          </p:spPr>
          <p:txBody>
            <a:bodyPr wrap="square" rtlCol="0">
              <a:spAutoFit/>
            </a:bodyPr>
            <a:lstStyle/>
            <a:p>
              <a:pPr algn="ctr" rtl="0"/>
              <a:r>
                <a:rPr lang="fr-FR" noProof="1">
                  <a:solidFill>
                    <a:schemeClr val="bg1"/>
                  </a:solidFill>
                  <a:latin typeface="Segoe UI Semibold" panose="020B0702040204020203" pitchFamily="34" charset="0"/>
                  <a:cs typeface="Segoe UI Semibold" panose="020B0702040204020203" pitchFamily="34" charset="0"/>
                </a:rPr>
                <a:t>2</a:t>
              </a:r>
            </a:p>
          </p:txBody>
        </p:sp>
      </p:grpSp>
      <p:grpSp>
        <p:nvGrpSpPr>
          <p:cNvPr id="62" name="Groupe 32" descr="Petit cercle contenant le chiffre 2 pour indiquer la deuxième étape">
            <a:extLst>
              <a:ext uri="{FF2B5EF4-FFF2-40B4-BE49-F238E27FC236}">
                <a16:creationId xmlns:a16="http://schemas.microsoft.com/office/drawing/2014/main" id="{B6ADB921-39D7-45C2-88D0-E68F934965C5}"/>
              </a:ext>
            </a:extLst>
          </p:cNvPr>
          <p:cNvGrpSpPr/>
          <p:nvPr/>
        </p:nvGrpSpPr>
        <p:grpSpPr bwMode="blackWhite">
          <a:xfrm>
            <a:off x="13428640" y="4818939"/>
            <a:ext cx="428826" cy="369332"/>
            <a:chOff x="6953425" y="668187"/>
            <a:chExt cx="558179" cy="523624"/>
          </a:xfrm>
        </p:grpSpPr>
        <p:sp>
          <p:nvSpPr>
            <p:cNvPr id="63" name="Ellipse 33" descr="Petit cercle">
              <a:extLst>
                <a:ext uri="{FF2B5EF4-FFF2-40B4-BE49-F238E27FC236}">
                  <a16:creationId xmlns:a16="http://schemas.microsoft.com/office/drawing/2014/main" id="{800D2B56-B4A7-412A-8984-9BF149E0196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64" name="Zone de texte 34" descr="Chiffre 2">
              <a:extLst>
                <a:ext uri="{FF2B5EF4-FFF2-40B4-BE49-F238E27FC236}">
                  <a16:creationId xmlns:a16="http://schemas.microsoft.com/office/drawing/2014/main" id="{AB3FFB77-0B7A-443F-BA67-333CABD3C9B4}"/>
                </a:ext>
              </a:extLst>
            </p:cNvPr>
            <p:cNvSpPr txBox="1">
              <a:spLocks noChangeAspect="1"/>
            </p:cNvSpPr>
            <p:nvPr/>
          </p:nvSpPr>
          <p:spPr bwMode="blackWhite">
            <a:xfrm>
              <a:off x="6953425" y="668187"/>
              <a:ext cx="558179" cy="523624"/>
            </a:xfrm>
            <a:prstGeom prst="rect">
              <a:avLst/>
            </a:prstGeom>
            <a:noFill/>
          </p:spPr>
          <p:txBody>
            <a:bodyPr wrap="square" rtlCol="0">
              <a:spAutoFit/>
            </a:bodyPr>
            <a:lstStyle/>
            <a:p>
              <a:pPr algn="ctr" rtl="0"/>
              <a:r>
                <a:rPr lang="fr-FR" noProof="1">
                  <a:solidFill>
                    <a:schemeClr val="bg1"/>
                  </a:solidFill>
                  <a:latin typeface="Segoe UI Semibold" panose="020B0702040204020203" pitchFamily="34" charset="0"/>
                  <a:cs typeface="Segoe UI Semibold" panose="020B0702040204020203" pitchFamily="34" charset="0"/>
                </a:rPr>
                <a:t>3</a:t>
              </a:r>
            </a:p>
          </p:txBody>
        </p:sp>
      </p:grpSp>
      <p:grpSp>
        <p:nvGrpSpPr>
          <p:cNvPr id="65" name="Groupe 32" descr="Petit cercle contenant le chiffre 2 pour indiquer la deuxième étape">
            <a:extLst>
              <a:ext uri="{FF2B5EF4-FFF2-40B4-BE49-F238E27FC236}">
                <a16:creationId xmlns:a16="http://schemas.microsoft.com/office/drawing/2014/main" id="{DDBFC8A2-B7EF-4D1E-8058-CA3424184CA2}"/>
              </a:ext>
            </a:extLst>
          </p:cNvPr>
          <p:cNvGrpSpPr/>
          <p:nvPr/>
        </p:nvGrpSpPr>
        <p:grpSpPr bwMode="blackWhite">
          <a:xfrm>
            <a:off x="15577176" y="4897889"/>
            <a:ext cx="428826" cy="369332"/>
            <a:chOff x="6953425" y="668187"/>
            <a:chExt cx="558179" cy="523624"/>
          </a:xfrm>
        </p:grpSpPr>
        <p:sp>
          <p:nvSpPr>
            <p:cNvPr id="66" name="Ellipse 33" descr="Petit cercle">
              <a:extLst>
                <a:ext uri="{FF2B5EF4-FFF2-40B4-BE49-F238E27FC236}">
                  <a16:creationId xmlns:a16="http://schemas.microsoft.com/office/drawing/2014/main" id="{EE776C1E-2471-43B6-9A16-CF76E52D3FD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67" name="Zone de texte 34" descr="Chiffre 2">
              <a:extLst>
                <a:ext uri="{FF2B5EF4-FFF2-40B4-BE49-F238E27FC236}">
                  <a16:creationId xmlns:a16="http://schemas.microsoft.com/office/drawing/2014/main" id="{EF8CD903-9CED-47CB-928E-E375932C7C40}"/>
                </a:ext>
              </a:extLst>
            </p:cNvPr>
            <p:cNvSpPr txBox="1">
              <a:spLocks noChangeAspect="1"/>
            </p:cNvSpPr>
            <p:nvPr/>
          </p:nvSpPr>
          <p:spPr bwMode="blackWhite">
            <a:xfrm>
              <a:off x="6953425" y="668187"/>
              <a:ext cx="558179" cy="523624"/>
            </a:xfrm>
            <a:prstGeom prst="rect">
              <a:avLst/>
            </a:prstGeom>
            <a:noFill/>
          </p:spPr>
          <p:txBody>
            <a:bodyPr wrap="square" rtlCol="0">
              <a:spAutoFit/>
            </a:bodyPr>
            <a:lstStyle/>
            <a:p>
              <a:pPr algn="ctr" rtl="0"/>
              <a:r>
                <a:rPr lang="fr-FR" noProof="1">
                  <a:solidFill>
                    <a:schemeClr val="bg1"/>
                  </a:solidFill>
                  <a:latin typeface="Segoe UI Semibold" panose="020B0702040204020203" pitchFamily="34" charset="0"/>
                  <a:cs typeface="Segoe UI Semibold" panose="020B0702040204020203" pitchFamily="34" charset="0"/>
                </a:rPr>
                <a:t>4</a:t>
              </a:r>
            </a:p>
          </p:txBody>
        </p:sp>
      </p:grpSp>
      <p:grpSp>
        <p:nvGrpSpPr>
          <p:cNvPr id="68" name="Groupe 32" descr="Petit cercle contenant le chiffre 2 pour indiquer la deuxième étape">
            <a:extLst>
              <a:ext uri="{FF2B5EF4-FFF2-40B4-BE49-F238E27FC236}">
                <a16:creationId xmlns:a16="http://schemas.microsoft.com/office/drawing/2014/main" id="{53B3A141-103F-47A8-A8AF-21B401F26182}"/>
              </a:ext>
            </a:extLst>
          </p:cNvPr>
          <p:cNvGrpSpPr/>
          <p:nvPr/>
        </p:nvGrpSpPr>
        <p:grpSpPr bwMode="blackWhite">
          <a:xfrm>
            <a:off x="13584130" y="5557442"/>
            <a:ext cx="428826" cy="369332"/>
            <a:chOff x="6953425" y="668187"/>
            <a:chExt cx="558179" cy="523624"/>
          </a:xfrm>
        </p:grpSpPr>
        <p:sp>
          <p:nvSpPr>
            <p:cNvPr id="69" name="Ellipse 33" descr="Petit cercle">
              <a:extLst>
                <a:ext uri="{FF2B5EF4-FFF2-40B4-BE49-F238E27FC236}">
                  <a16:creationId xmlns:a16="http://schemas.microsoft.com/office/drawing/2014/main" id="{B571544A-48D0-44F5-B05A-FCB7BA10134A}"/>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70" name="Zone de texte 34" descr="Chiffre 2">
              <a:extLst>
                <a:ext uri="{FF2B5EF4-FFF2-40B4-BE49-F238E27FC236}">
                  <a16:creationId xmlns:a16="http://schemas.microsoft.com/office/drawing/2014/main" id="{1C1D00B7-0698-42B9-86C9-7EAA693BDF92}"/>
                </a:ext>
              </a:extLst>
            </p:cNvPr>
            <p:cNvSpPr txBox="1">
              <a:spLocks noChangeAspect="1"/>
            </p:cNvSpPr>
            <p:nvPr/>
          </p:nvSpPr>
          <p:spPr bwMode="blackWhite">
            <a:xfrm>
              <a:off x="6953425" y="668187"/>
              <a:ext cx="558179" cy="523624"/>
            </a:xfrm>
            <a:prstGeom prst="rect">
              <a:avLst/>
            </a:prstGeom>
            <a:noFill/>
          </p:spPr>
          <p:txBody>
            <a:bodyPr wrap="square" rtlCol="0">
              <a:spAutoFit/>
            </a:bodyPr>
            <a:lstStyle/>
            <a:p>
              <a:pPr algn="ctr" rtl="0"/>
              <a:r>
                <a:rPr lang="fr-FR" noProof="1">
                  <a:solidFill>
                    <a:schemeClr val="bg1"/>
                  </a:solidFill>
                  <a:latin typeface="Segoe UI Semibold" panose="020B0702040204020203" pitchFamily="34" charset="0"/>
                  <a:cs typeface="Segoe UI Semibold" panose="020B0702040204020203" pitchFamily="34" charset="0"/>
                </a:rPr>
                <a:t>5</a:t>
              </a:r>
            </a:p>
          </p:txBody>
        </p:sp>
      </p:grpSp>
      <p:grpSp>
        <p:nvGrpSpPr>
          <p:cNvPr id="71" name="Groupe 32" descr="Petit cercle contenant le chiffre 2 pour indiquer la deuxième étape">
            <a:extLst>
              <a:ext uri="{FF2B5EF4-FFF2-40B4-BE49-F238E27FC236}">
                <a16:creationId xmlns:a16="http://schemas.microsoft.com/office/drawing/2014/main" id="{D7B3B3B6-A857-472B-9B01-52A7715EAE91}"/>
              </a:ext>
            </a:extLst>
          </p:cNvPr>
          <p:cNvGrpSpPr/>
          <p:nvPr/>
        </p:nvGrpSpPr>
        <p:grpSpPr bwMode="blackWhite">
          <a:xfrm>
            <a:off x="15807958" y="5568276"/>
            <a:ext cx="428826" cy="369332"/>
            <a:chOff x="6953425" y="668187"/>
            <a:chExt cx="558179" cy="523624"/>
          </a:xfrm>
        </p:grpSpPr>
        <p:sp>
          <p:nvSpPr>
            <p:cNvPr id="72" name="Ellipse 33" descr="Petit cercle">
              <a:extLst>
                <a:ext uri="{FF2B5EF4-FFF2-40B4-BE49-F238E27FC236}">
                  <a16:creationId xmlns:a16="http://schemas.microsoft.com/office/drawing/2014/main" id="{3A24F19A-9374-4859-B1F7-1AC5EB6E66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73" name="Zone de texte 34" descr="Chiffre 2">
              <a:extLst>
                <a:ext uri="{FF2B5EF4-FFF2-40B4-BE49-F238E27FC236}">
                  <a16:creationId xmlns:a16="http://schemas.microsoft.com/office/drawing/2014/main" id="{C11ADAC1-4522-40A3-8A7F-FBFAFB094AAB}"/>
                </a:ext>
              </a:extLst>
            </p:cNvPr>
            <p:cNvSpPr txBox="1">
              <a:spLocks noChangeAspect="1"/>
            </p:cNvSpPr>
            <p:nvPr/>
          </p:nvSpPr>
          <p:spPr bwMode="blackWhite">
            <a:xfrm>
              <a:off x="6953425" y="668187"/>
              <a:ext cx="558179" cy="523624"/>
            </a:xfrm>
            <a:prstGeom prst="rect">
              <a:avLst/>
            </a:prstGeom>
            <a:noFill/>
          </p:spPr>
          <p:txBody>
            <a:bodyPr wrap="square" rtlCol="0">
              <a:spAutoFit/>
            </a:bodyPr>
            <a:lstStyle/>
            <a:p>
              <a:pPr algn="ctr" rtl="0"/>
              <a:r>
                <a:rPr lang="fr-FR" noProof="1">
                  <a:solidFill>
                    <a:schemeClr val="bg1"/>
                  </a:solidFill>
                  <a:latin typeface="Segoe UI Semibold" panose="020B0702040204020203" pitchFamily="34" charset="0"/>
                  <a:cs typeface="Segoe UI Semibold" panose="020B0702040204020203" pitchFamily="34" charset="0"/>
                </a:rPr>
                <a:t>6</a:t>
              </a:r>
            </a:p>
          </p:txBody>
        </p:sp>
      </p:grpSp>
      <p:grpSp>
        <p:nvGrpSpPr>
          <p:cNvPr id="74" name="Groupe 32" descr="Petit cercle contenant le chiffre 2 pour indiquer la deuxième étape">
            <a:extLst>
              <a:ext uri="{FF2B5EF4-FFF2-40B4-BE49-F238E27FC236}">
                <a16:creationId xmlns:a16="http://schemas.microsoft.com/office/drawing/2014/main" id="{AE0B6579-BC09-46D3-BDBB-F61165E9937C}"/>
              </a:ext>
            </a:extLst>
          </p:cNvPr>
          <p:cNvGrpSpPr/>
          <p:nvPr/>
        </p:nvGrpSpPr>
        <p:grpSpPr bwMode="blackWhite">
          <a:xfrm>
            <a:off x="14021322" y="6438900"/>
            <a:ext cx="428826" cy="369332"/>
            <a:chOff x="6953425" y="668187"/>
            <a:chExt cx="558179" cy="523624"/>
          </a:xfrm>
        </p:grpSpPr>
        <p:sp>
          <p:nvSpPr>
            <p:cNvPr id="75" name="Ellipse 33" descr="Petit cercle">
              <a:extLst>
                <a:ext uri="{FF2B5EF4-FFF2-40B4-BE49-F238E27FC236}">
                  <a16:creationId xmlns:a16="http://schemas.microsoft.com/office/drawing/2014/main" id="{1297FFB2-9464-4B92-8255-F0DEC5054A0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76" name="Zone de texte 34" descr="Chiffre 2">
              <a:extLst>
                <a:ext uri="{FF2B5EF4-FFF2-40B4-BE49-F238E27FC236}">
                  <a16:creationId xmlns:a16="http://schemas.microsoft.com/office/drawing/2014/main" id="{D7368F4E-004D-4671-B147-7FEF33476251}"/>
                </a:ext>
              </a:extLst>
            </p:cNvPr>
            <p:cNvSpPr txBox="1">
              <a:spLocks noChangeAspect="1"/>
            </p:cNvSpPr>
            <p:nvPr/>
          </p:nvSpPr>
          <p:spPr bwMode="blackWhite">
            <a:xfrm>
              <a:off x="6953425" y="668187"/>
              <a:ext cx="558179" cy="523624"/>
            </a:xfrm>
            <a:prstGeom prst="rect">
              <a:avLst/>
            </a:prstGeom>
            <a:noFill/>
          </p:spPr>
          <p:txBody>
            <a:bodyPr wrap="square" rtlCol="0">
              <a:spAutoFit/>
            </a:bodyPr>
            <a:lstStyle/>
            <a:p>
              <a:pPr algn="ctr" rtl="0"/>
              <a:r>
                <a:rPr lang="fr-FR" noProof="1">
                  <a:solidFill>
                    <a:schemeClr val="bg1"/>
                  </a:solidFill>
                  <a:latin typeface="Segoe UI Semibold" panose="020B0702040204020203" pitchFamily="34" charset="0"/>
                  <a:cs typeface="Segoe UI Semibold" panose="020B0702040204020203" pitchFamily="34" charset="0"/>
                </a:rPr>
                <a:t>7</a:t>
              </a:r>
            </a:p>
          </p:txBody>
        </p:sp>
      </p:grpSp>
      <p:pic>
        <p:nvPicPr>
          <p:cNvPr id="49" name="Image 48">
            <a:extLst>
              <a:ext uri="{FF2B5EF4-FFF2-40B4-BE49-F238E27FC236}">
                <a16:creationId xmlns:a16="http://schemas.microsoft.com/office/drawing/2014/main" id="{E00E502E-5BF6-4085-924B-FC4E0351F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1570224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63" y="0"/>
            <a:ext cx="11953875" cy="10287000"/>
          </a:xfrm>
          <a:custGeom>
            <a:avLst/>
            <a:gdLst/>
            <a:ahLst/>
            <a:cxnLst/>
            <a:rect l="l" t="t" r="r" b="b"/>
            <a:pathLst>
              <a:path w="11953875" h="10287000">
                <a:moveTo>
                  <a:pt x="0" y="10286999"/>
                </a:moveTo>
                <a:lnTo>
                  <a:pt x="11953874" y="10286999"/>
                </a:lnTo>
                <a:lnTo>
                  <a:pt x="11953874" y="0"/>
                </a:lnTo>
                <a:lnTo>
                  <a:pt x="0" y="0"/>
                </a:lnTo>
                <a:lnTo>
                  <a:pt x="0" y="10286999"/>
                </a:lnTo>
                <a:close/>
              </a:path>
            </a:pathLst>
          </a:custGeom>
          <a:solidFill>
            <a:srgbClr val="F5F5F5"/>
          </a:solidFill>
        </p:spPr>
        <p:txBody>
          <a:bodyPr wrap="square" lIns="0" tIns="0" rIns="0" bIns="0" rtlCol="0"/>
          <a:lstStyle/>
          <a:p>
            <a:endParaRPr/>
          </a:p>
        </p:txBody>
      </p:sp>
      <p:sp>
        <p:nvSpPr>
          <p:cNvPr id="3" name="object 3"/>
          <p:cNvSpPr txBox="1"/>
          <p:nvPr/>
        </p:nvSpPr>
        <p:spPr>
          <a:xfrm>
            <a:off x="1295400" y="2476500"/>
            <a:ext cx="4495800" cy="7491153"/>
          </a:xfrm>
          <a:prstGeom prst="rect">
            <a:avLst/>
          </a:prstGeom>
        </p:spPr>
        <p:txBody>
          <a:bodyPr vert="horz" wrap="square" lIns="0" tIns="12065" rIns="0" bIns="0" rtlCol="0">
            <a:spAutoFit/>
          </a:bodyPr>
          <a:lstStyle/>
          <a:p>
            <a:r>
              <a:rPr lang="fr-FR" sz="4800" b="1" spc="-60" dirty="0">
                <a:solidFill>
                  <a:srgbClr val="13110E"/>
                </a:solidFill>
                <a:latin typeface="Roboto"/>
              </a:rPr>
              <a:t>Une leçon contient optionnellement  une évaluation qui sera accessible à la fin de la leçon.</a:t>
            </a:r>
          </a:p>
          <a:p>
            <a:pPr algn="just">
              <a:lnSpc>
                <a:spcPct val="100000"/>
              </a:lnSpc>
            </a:pPr>
            <a:endParaRPr lang="fr-FR" sz="5400" dirty="0"/>
          </a:p>
          <a:p>
            <a:pPr algn="just">
              <a:lnSpc>
                <a:spcPct val="100000"/>
              </a:lnSpc>
            </a:pPr>
            <a:r>
              <a:rPr lang="fr-FR" sz="2400" i="1" dirty="0"/>
              <a:t>Règles:</a:t>
            </a:r>
          </a:p>
          <a:p>
            <a:pPr algn="just">
              <a:lnSpc>
                <a:spcPct val="100000"/>
              </a:lnSpc>
            </a:pPr>
            <a:r>
              <a:rPr lang="fr-FR" sz="2400" dirty="0"/>
              <a:t>L’évaluation est optionnelle. </a:t>
            </a:r>
          </a:p>
          <a:p>
            <a:pPr algn="just">
              <a:lnSpc>
                <a:spcPct val="100000"/>
              </a:lnSpc>
            </a:pPr>
            <a:r>
              <a:rPr lang="fr-FR" sz="2400" dirty="0"/>
              <a:t>Une évaluation se compose </a:t>
            </a:r>
            <a:r>
              <a:rPr lang="fr-FR" sz="2400" b="1" dirty="0"/>
              <a:t>d’une ou de plusieurs Questions</a:t>
            </a:r>
            <a:r>
              <a:rPr lang="fr-FR" sz="2400" dirty="0"/>
              <a:t>.</a:t>
            </a:r>
          </a:p>
        </p:txBody>
      </p:sp>
      <p:sp>
        <p:nvSpPr>
          <p:cNvPr id="5" name="object 5"/>
          <p:cNvSpPr/>
          <p:nvPr/>
        </p:nvSpPr>
        <p:spPr>
          <a:xfrm>
            <a:off x="9982198" y="34089"/>
            <a:ext cx="8305801" cy="10287000"/>
          </a:xfrm>
          <a:custGeom>
            <a:avLst/>
            <a:gdLst/>
            <a:ahLst/>
            <a:cxnLst/>
            <a:rect l="l" t="t" r="r" b="b"/>
            <a:pathLst>
              <a:path w="6334125" h="10287000">
                <a:moveTo>
                  <a:pt x="6334124" y="10286999"/>
                </a:moveTo>
                <a:lnTo>
                  <a:pt x="0" y="10286999"/>
                </a:lnTo>
                <a:lnTo>
                  <a:pt x="0" y="0"/>
                </a:lnTo>
                <a:lnTo>
                  <a:pt x="6334124" y="0"/>
                </a:lnTo>
                <a:lnTo>
                  <a:pt x="6334124" y="10286999"/>
                </a:lnTo>
                <a:close/>
              </a:path>
            </a:pathLst>
          </a:custGeom>
          <a:solidFill>
            <a:srgbClr val="1853F0"/>
          </a:solidFill>
        </p:spPr>
        <p:txBody>
          <a:bodyPr wrap="square" lIns="0" tIns="0" rIns="0" bIns="0" rtlCol="0"/>
          <a:lstStyle/>
          <a:p>
            <a:endParaRPr dirty="0">
              <a:solidFill>
                <a:srgbClr val="0070C0"/>
              </a:solidFill>
            </a:endParaRPr>
          </a:p>
        </p:txBody>
      </p:sp>
      <p:sp>
        <p:nvSpPr>
          <p:cNvPr id="10" name="Titre 1">
            <a:extLst>
              <a:ext uri="{FF2B5EF4-FFF2-40B4-BE49-F238E27FC236}">
                <a16:creationId xmlns:a16="http://schemas.microsoft.com/office/drawing/2014/main" id="{FC3047BB-40F1-46D3-ADA1-47FED4B2345E}"/>
              </a:ext>
            </a:extLst>
          </p:cNvPr>
          <p:cNvSpPr txBox="1">
            <a:spLocks/>
          </p:cNvSpPr>
          <p:nvPr/>
        </p:nvSpPr>
        <p:spPr>
          <a:xfrm>
            <a:off x="2590800" y="293370"/>
            <a:ext cx="14009913" cy="640080"/>
          </a:xfrm>
          <a:prstGeom prst="rect">
            <a:avLst/>
          </a:prstGeom>
        </p:spPr>
        <p:txBody>
          <a:bodyPr/>
          <a:lstStyle>
            <a:lvl1pPr>
              <a:defRPr>
                <a:latin typeface="+mj-lt"/>
                <a:ea typeface="+mj-ea"/>
                <a:cs typeface="+mj-cs"/>
              </a:defRPr>
            </a:lvl1pPr>
          </a:lstStyle>
          <a:p>
            <a:r>
              <a:rPr lang="fr-FR" sz="9600" b="1" kern="0" dirty="0">
                <a:latin typeface="Roboto"/>
              </a:rPr>
              <a:t>Evaluation</a:t>
            </a:r>
            <a:endParaRPr lang="fr-FR" kern="0" dirty="0"/>
          </a:p>
        </p:txBody>
      </p:sp>
      <p:pic>
        <p:nvPicPr>
          <p:cNvPr id="11" name="Image 10">
            <a:extLst>
              <a:ext uri="{FF2B5EF4-FFF2-40B4-BE49-F238E27FC236}">
                <a16:creationId xmlns:a16="http://schemas.microsoft.com/office/drawing/2014/main" id="{489649E6-EAD3-48D1-B6EB-39696F31722E}"/>
              </a:ext>
            </a:extLst>
          </p:cNvPr>
          <p:cNvPicPr>
            <a:picLocks noChangeAspect="1"/>
          </p:cNvPicPr>
          <p:nvPr/>
        </p:nvPicPr>
        <p:blipFill>
          <a:blip r:embed="rId2"/>
          <a:stretch>
            <a:fillRect/>
          </a:stretch>
        </p:blipFill>
        <p:spPr>
          <a:xfrm>
            <a:off x="5994639" y="2476500"/>
            <a:ext cx="11966598" cy="8725644"/>
          </a:xfrm>
          <a:prstGeom prst="rect">
            <a:avLst/>
          </a:prstGeom>
          <a:ln w="28575">
            <a:solidFill>
              <a:schemeClr val="tx1"/>
            </a:solidFill>
          </a:ln>
        </p:spPr>
      </p:pic>
      <p:pic>
        <p:nvPicPr>
          <p:cNvPr id="7" name="Image 6">
            <a:extLst>
              <a:ext uri="{FF2B5EF4-FFF2-40B4-BE49-F238E27FC236}">
                <a16:creationId xmlns:a16="http://schemas.microsoft.com/office/drawing/2014/main" id="{813CCDE4-354F-4E4B-A00A-3279957CC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1232547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737" y="0"/>
            <a:ext cx="11957685" cy="10287000"/>
          </a:xfrm>
          <a:custGeom>
            <a:avLst/>
            <a:gdLst/>
            <a:ahLst/>
            <a:cxnLst/>
            <a:rect l="l" t="t" r="r" b="b"/>
            <a:pathLst>
              <a:path w="11957685" h="10287000">
                <a:moveTo>
                  <a:pt x="0" y="10286999"/>
                </a:moveTo>
                <a:lnTo>
                  <a:pt x="11957065" y="10286999"/>
                </a:lnTo>
                <a:lnTo>
                  <a:pt x="11957065" y="0"/>
                </a:lnTo>
                <a:lnTo>
                  <a:pt x="0" y="0"/>
                </a:lnTo>
                <a:lnTo>
                  <a:pt x="0" y="10286999"/>
                </a:lnTo>
                <a:close/>
              </a:path>
            </a:pathLst>
          </a:custGeom>
          <a:solidFill>
            <a:srgbClr val="F5F5F5"/>
          </a:solidFill>
        </p:spPr>
        <p:txBody>
          <a:bodyPr wrap="square" lIns="0" tIns="0" rIns="0" bIns="0" rtlCol="0"/>
          <a:lstStyle/>
          <a:p>
            <a:endParaRPr/>
          </a:p>
        </p:txBody>
      </p:sp>
      <p:sp>
        <p:nvSpPr>
          <p:cNvPr id="3" name="object 3"/>
          <p:cNvSpPr txBox="1"/>
          <p:nvPr/>
        </p:nvSpPr>
        <p:spPr>
          <a:xfrm>
            <a:off x="1380981" y="5035724"/>
            <a:ext cx="6402776" cy="2340962"/>
          </a:xfrm>
          <a:prstGeom prst="rect">
            <a:avLst/>
          </a:prstGeom>
        </p:spPr>
        <p:txBody>
          <a:bodyPr vert="horz" wrap="square" lIns="0" tIns="12065" rIns="0" bIns="0" rtlCol="0">
            <a:spAutoFit/>
          </a:bodyPr>
          <a:lstStyle/>
          <a:p>
            <a:pPr marL="12700" marR="485775">
              <a:lnSpc>
                <a:spcPct val="108100"/>
              </a:lnSpc>
              <a:spcBef>
                <a:spcPts val="95"/>
              </a:spcBef>
            </a:pPr>
            <a:r>
              <a:rPr lang="fr-FR" sz="4800" b="1" spc="-25" dirty="0">
                <a:solidFill>
                  <a:srgbClr val="13110E"/>
                </a:solidFill>
                <a:latin typeface="Roboto"/>
                <a:cs typeface="Roboto"/>
              </a:rPr>
              <a:t>Les types de questions</a:t>
            </a:r>
            <a:endParaRPr sz="4800" dirty="0">
              <a:latin typeface="Roboto"/>
              <a:cs typeface="Roboto"/>
            </a:endParaRPr>
          </a:p>
          <a:p>
            <a:pPr marL="12700" marR="5080">
              <a:lnSpc>
                <a:spcPct val="116100"/>
              </a:lnSpc>
              <a:spcBef>
                <a:spcPts val="2985"/>
              </a:spcBef>
            </a:pPr>
            <a:r>
              <a:rPr lang="fr-FR" sz="2100" spc="25" dirty="0">
                <a:solidFill>
                  <a:srgbClr val="13110E"/>
                </a:solidFill>
                <a:latin typeface="Roboto"/>
                <a:cs typeface="Roboto"/>
              </a:rPr>
              <a:t>Question Oui/Non</a:t>
            </a:r>
            <a:endParaRPr sz="2100" dirty="0">
              <a:latin typeface="Roboto"/>
              <a:cs typeface="Roboto"/>
            </a:endParaRPr>
          </a:p>
        </p:txBody>
      </p:sp>
      <p:sp>
        <p:nvSpPr>
          <p:cNvPr id="8" name="object 5">
            <a:extLst>
              <a:ext uri="{FF2B5EF4-FFF2-40B4-BE49-F238E27FC236}">
                <a16:creationId xmlns:a16="http://schemas.microsoft.com/office/drawing/2014/main" id="{782A9563-9C89-4283-8C3D-F49B27F4D423}"/>
              </a:ext>
            </a:extLst>
          </p:cNvPr>
          <p:cNvSpPr/>
          <p:nvPr/>
        </p:nvSpPr>
        <p:spPr>
          <a:xfrm>
            <a:off x="10006225" y="15240"/>
            <a:ext cx="8305801" cy="10287000"/>
          </a:xfrm>
          <a:custGeom>
            <a:avLst/>
            <a:gdLst/>
            <a:ahLst/>
            <a:cxnLst/>
            <a:rect l="l" t="t" r="r" b="b"/>
            <a:pathLst>
              <a:path w="6334125" h="10287000">
                <a:moveTo>
                  <a:pt x="6334124" y="10286999"/>
                </a:moveTo>
                <a:lnTo>
                  <a:pt x="0" y="10286999"/>
                </a:lnTo>
                <a:lnTo>
                  <a:pt x="0" y="0"/>
                </a:lnTo>
                <a:lnTo>
                  <a:pt x="6334124" y="0"/>
                </a:lnTo>
                <a:lnTo>
                  <a:pt x="6334124" y="10286999"/>
                </a:lnTo>
                <a:close/>
              </a:path>
            </a:pathLst>
          </a:custGeom>
          <a:solidFill>
            <a:srgbClr val="1853F0"/>
          </a:solidFill>
        </p:spPr>
        <p:txBody>
          <a:bodyPr wrap="square" lIns="0" tIns="0" rIns="0" bIns="0" rtlCol="0"/>
          <a:lstStyle/>
          <a:p>
            <a:endParaRPr dirty="0">
              <a:solidFill>
                <a:srgbClr val="0070C0"/>
              </a:solidFill>
            </a:endParaRPr>
          </a:p>
        </p:txBody>
      </p:sp>
      <p:pic>
        <p:nvPicPr>
          <p:cNvPr id="11" name="Image 10">
            <a:extLst>
              <a:ext uri="{FF2B5EF4-FFF2-40B4-BE49-F238E27FC236}">
                <a16:creationId xmlns:a16="http://schemas.microsoft.com/office/drawing/2014/main" id="{557D0AC7-9731-492B-B762-F97B9CA1642A}"/>
              </a:ext>
            </a:extLst>
          </p:cNvPr>
          <p:cNvPicPr>
            <a:picLocks noChangeAspect="1"/>
          </p:cNvPicPr>
          <p:nvPr/>
        </p:nvPicPr>
        <p:blipFill>
          <a:blip r:embed="rId2"/>
          <a:stretch>
            <a:fillRect/>
          </a:stretch>
        </p:blipFill>
        <p:spPr>
          <a:xfrm>
            <a:off x="6898153" y="1578424"/>
            <a:ext cx="10815092" cy="78860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11">
            <a:extLst>
              <a:ext uri="{FF2B5EF4-FFF2-40B4-BE49-F238E27FC236}">
                <a16:creationId xmlns:a16="http://schemas.microsoft.com/office/drawing/2014/main" id="{7B99FABA-8568-45F7-8244-FB43DBA7C19D}"/>
              </a:ext>
            </a:extLst>
          </p:cNvPr>
          <p:cNvSpPr/>
          <p:nvPr/>
        </p:nvSpPr>
        <p:spPr>
          <a:xfrm>
            <a:off x="10290177" y="6362700"/>
            <a:ext cx="5969508" cy="838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96EE4863-9FE0-4B6B-A4BC-7D193F235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3866872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737" y="0"/>
            <a:ext cx="11957685" cy="10287000"/>
          </a:xfrm>
          <a:custGeom>
            <a:avLst/>
            <a:gdLst/>
            <a:ahLst/>
            <a:cxnLst/>
            <a:rect l="l" t="t" r="r" b="b"/>
            <a:pathLst>
              <a:path w="11957685" h="10287000">
                <a:moveTo>
                  <a:pt x="0" y="10286999"/>
                </a:moveTo>
                <a:lnTo>
                  <a:pt x="11957065" y="10286999"/>
                </a:lnTo>
                <a:lnTo>
                  <a:pt x="11957065" y="0"/>
                </a:lnTo>
                <a:lnTo>
                  <a:pt x="0" y="0"/>
                </a:lnTo>
                <a:lnTo>
                  <a:pt x="0" y="10286999"/>
                </a:lnTo>
                <a:close/>
              </a:path>
            </a:pathLst>
          </a:custGeom>
          <a:solidFill>
            <a:srgbClr val="F5F5F5"/>
          </a:solidFill>
        </p:spPr>
        <p:txBody>
          <a:bodyPr wrap="square" lIns="0" tIns="0" rIns="0" bIns="0" rtlCol="0"/>
          <a:lstStyle/>
          <a:p>
            <a:endParaRPr/>
          </a:p>
        </p:txBody>
      </p:sp>
      <p:sp>
        <p:nvSpPr>
          <p:cNvPr id="3" name="object 3"/>
          <p:cNvSpPr txBox="1"/>
          <p:nvPr/>
        </p:nvSpPr>
        <p:spPr>
          <a:xfrm>
            <a:off x="1380981" y="5035724"/>
            <a:ext cx="6402776" cy="4619663"/>
          </a:xfrm>
          <a:prstGeom prst="rect">
            <a:avLst/>
          </a:prstGeom>
        </p:spPr>
        <p:txBody>
          <a:bodyPr vert="horz" wrap="square" lIns="0" tIns="12065" rIns="0" bIns="0" rtlCol="0">
            <a:spAutoFit/>
          </a:bodyPr>
          <a:lstStyle/>
          <a:p>
            <a:pPr marL="12700" marR="485775">
              <a:lnSpc>
                <a:spcPct val="108100"/>
              </a:lnSpc>
              <a:spcBef>
                <a:spcPts val="95"/>
              </a:spcBef>
            </a:pPr>
            <a:r>
              <a:rPr lang="fr-FR" sz="4800" b="1" spc="-25" dirty="0">
                <a:solidFill>
                  <a:srgbClr val="13110E"/>
                </a:solidFill>
                <a:latin typeface="Roboto"/>
                <a:cs typeface="Roboto"/>
              </a:rPr>
              <a:t>Les types de questions</a:t>
            </a:r>
            <a:endParaRPr sz="4800" dirty="0">
              <a:latin typeface="Roboto"/>
              <a:cs typeface="Roboto"/>
            </a:endParaRPr>
          </a:p>
          <a:p>
            <a:pPr marL="12700" marR="5080">
              <a:lnSpc>
                <a:spcPct val="116100"/>
              </a:lnSpc>
              <a:spcBef>
                <a:spcPts val="2985"/>
              </a:spcBef>
            </a:pPr>
            <a:r>
              <a:rPr lang="fr-FR" sz="2100" spc="25" dirty="0">
                <a:solidFill>
                  <a:srgbClr val="13110E"/>
                </a:solidFill>
                <a:latin typeface="Roboto"/>
                <a:cs typeface="Roboto"/>
              </a:rPr>
              <a:t>Question à choix multiple</a:t>
            </a:r>
          </a:p>
          <a:p>
            <a:pPr marL="355600" marR="5080" indent="-342900">
              <a:lnSpc>
                <a:spcPct val="116100"/>
              </a:lnSpc>
              <a:spcBef>
                <a:spcPts val="2985"/>
              </a:spcBef>
              <a:buFontTx/>
              <a:buChar char="-"/>
            </a:pPr>
            <a:r>
              <a:rPr lang="fr-FR" sz="2100" spc="25" dirty="0">
                <a:solidFill>
                  <a:srgbClr val="13110E"/>
                </a:solidFill>
                <a:latin typeface="Roboto"/>
                <a:cs typeface="Roboto"/>
              </a:rPr>
              <a:t>Enoncé image ou vidéo possible.</a:t>
            </a:r>
          </a:p>
          <a:p>
            <a:pPr marL="12700" marR="5080">
              <a:lnSpc>
                <a:spcPct val="116100"/>
              </a:lnSpc>
              <a:spcBef>
                <a:spcPts val="2985"/>
              </a:spcBef>
            </a:pPr>
            <a:r>
              <a:rPr lang="fr-FR" sz="2100" spc="25" dirty="0">
                <a:solidFill>
                  <a:srgbClr val="13110E"/>
                </a:solidFill>
                <a:latin typeface="Roboto"/>
                <a:cs typeface="Roboto"/>
              </a:rPr>
              <a:t>-    Réponse format image possible.</a:t>
            </a:r>
          </a:p>
          <a:p>
            <a:pPr marL="12700" marR="5080">
              <a:lnSpc>
                <a:spcPct val="116100"/>
              </a:lnSpc>
              <a:spcBef>
                <a:spcPts val="2985"/>
              </a:spcBef>
            </a:pPr>
            <a:endParaRPr sz="2100" dirty="0">
              <a:latin typeface="Roboto"/>
              <a:cs typeface="Roboto"/>
            </a:endParaRPr>
          </a:p>
        </p:txBody>
      </p:sp>
      <p:sp>
        <p:nvSpPr>
          <p:cNvPr id="8" name="object 5">
            <a:extLst>
              <a:ext uri="{FF2B5EF4-FFF2-40B4-BE49-F238E27FC236}">
                <a16:creationId xmlns:a16="http://schemas.microsoft.com/office/drawing/2014/main" id="{782A9563-9C89-4283-8C3D-F49B27F4D423}"/>
              </a:ext>
            </a:extLst>
          </p:cNvPr>
          <p:cNvSpPr/>
          <p:nvPr/>
        </p:nvSpPr>
        <p:spPr>
          <a:xfrm>
            <a:off x="10006225" y="15240"/>
            <a:ext cx="8305801" cy="10287000"/>
          </a:xfrm>
          <a:custGeom>
            <a:avLst/>
            <a:gdLst/>
            <a:ahLst/>
            <a:cxnLst/>
            <a:rect l="l" t="t" r="r" b="b"/>
            <a:pathLst>
              <a:path w="6334125" h="10287000">
                <a:moveTo>
                  <a:pt x="6334124" y="10286999"/>
                </a:moveTo>
                <a:lnTo>
                  <a:pt x="0" y="10286999"/>
                </a:lnTo>
                <a:lnTo>
                  <a:pt x="0" y="0"/>
                </a:lnTo>
                <a:lnTo>
                  <a:pt x="6334124" y="0"/>
                </a:lnTo>
                <a:lnTo>
                  <a:pt x="6334124" y="10286999"/>
                </a:lnTo>
                <a:close/>
              </a:path>
            </a:pathLst>
          </a:custGeom>
          <a:solidFill>
            <a:srgbClr val="1853F0"/>
          </a:solidFill>
        </p:spPr>
        <p:txBody>
          <a:bodyPr wrap="square" lIns="0" tIns="0" rIns="0" bIns="0" rtlCol="0"/>
          <a:lstStyle/>
          <a:p>
            <a:endParaRPr dirty="0">
              <a:solidFill>
                <a:srgbClr val="0070C0"/>
              </a:solidFill>
            </a:endParaRPr>
          </a:p>
        </p:txBody>
      </p:sp>
      <p:sp>
        <p:nvSpPr>
          <p:cNvPr id="9" name="Rectangle 8">
            <a:extLst>
              <a:ext uri="{FF2B5EF4-FFF2-40B4-BE49-F238E27FC236}">
                <a16:creationId xmlns:a16="http://schemas.microsoft.com/office/drawing/2014/main" id="{57EF2EBD-9B01-40D8-BFB8-477275871C36}"/>
              </a:ext>
            </a:extLst>
          </p:cNvPr>
          <p:cNvSpPr/>
          <p:nvPr/>
        </p:nvSpPr>
        <p:spPr>
          <a:xfrm>
            <a:off x="9423623" y="2738995"/>
            <a:ext cx="6133494" cy="496717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34D73949-533E-48AD-B465-79D699A33450}"/>
              </a:ext>
            </a:extLst>
          </p:cNvPr>
          <p:cNvPicPr>
            <a:picLocks noChangeAspect="1"/>
          </p:cNvPicPr>
          <p:nvPr/>
        </p:nvPicPr>
        <p:blipFill>
          <a:blip r:embed="rId2"/>
          <a:stretch>
            <a:fillRect/>
          </a:stretch>
        </p:blipFill>
        <p:spPr>
          <a:xfrm>
            <a:off x="6898153" y="1578424"/>
            <a:ext cx="10815092" cy="78860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21C86749-1A66-4D6B-B57A-71471B2272CC}"/>
              </a:ext>
            </a:extLst>
          </p:cNvPr>
          <p:cNvSpPr/>
          <p:nvPr/>
        </p:nvSpPr>
        <p:spPr>
          <a:xfrm flipV="1">
            <a:off x="10290177" y="4762500"/>
            <a:ext cx="5969508" cy="1600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04883CEC-203B-450A-8A9B-B11EC9D8E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3493923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340387"/>
            <a:ext cx="18287886" cy="8946613"/>
            <a:chOff x="0" y="1342859"/>
            <a:chExt cx="18287886" cy="8946613"/>
          </a:xfrm>
        </p:grpSpPr>
        <p:sp>
          <p:nvSpPr>
            <p:cNvPr id="3" name="object 3"/>
            <p:cNvSpPr/>
            <p:nvPr/>
          </p:nvSpPr>
          <p:spPr>
            <a:xfrm>
              <a:off x="9411" y="8870247"/>
              <a:ext cx="18278475" cy="1419225"/>
            </a:xfrm>
            <a:custGeom>
              <a:avLst/>
              <a:gdLst/>
              <a:ahLst/>
              <a:cxnLst/>
              <a:rect l="l" t="t" r="r" b="b"/>
              <a:pathLst>
                <a:path w="18278475" h="1419225">
                  <a:moveTo>
                    <a:pt x="18278473" y="1419224"/>
                  </a:moveTo>
                  <a:lnTo>
                    <a:pt x="0" y="1419224"/>
                  </a:lnTo>
                  <a:lnTo>
                    <a:pt x="0" y="0"/>
                  </a:lnTo>
                  <a:lnTo>
                    <a:pt x="18278473" y="0"/>
                  </a:lnTo>
                  <a:lnTo>
                    <a:pt x="18278473" y="1419224"/>
                  </a:lnTo>
                  <a:close/>
                </a:path>
              </a:pathLst>
            </a:custGeom>
            <a:solidFill>
              <a:srgbClr val="1753F1"/>
            </a:solidFill>
          </p:spPr>
          <p:txBody>
            <a:bodyPr wrap="square" lIns="0" tIns="0" rIns="0" bIns="0" rtlCol="0"/>
            <a:lstStyle/>
            <a:p>
              <a:endParaRPr/>
            </a:p>
          </p:txBody>
        </p:sp>
        <p:pic>
          <p:nvPicPr>
            <p:cNvPr id="4" name="object 4"/>
            <p:cNvPicPr/>
            <p:nvPr/>
          </p:nvPicPr>
          <p:blipFill>
            <a:blip r:embed="rId2" cstate="print"/>
            <a:stretch>
              <a:fillRect/>
            </a:stretch>
          </p:blipFill>
          <p:spPr>
            <a:xfrm>
              <a:off x="0" y="1342859"/>
              <a:ext cx="7551232" cy="8944139"/>
            </a:xfrm>
            <a:prstGeom prst="rect">
              <a:avLst/>
            </a:prstGeom>
          </p:spPr>
        </p:pic>
        <p:sp>
          <p:nvSpPr>
            <p:cNvPr id="5" name="object 5"/>
            <p:cNvSpPr/>
            <p:nvPr/>
          </p:nvSpPr>
          <p:spPr>
            <a:xfrm flipV="1">
              <a:off x="8413581" y="4622607"/>
              <a:ext cx="9112418" cy="45719"/>
            </a:xfrm>
            <a:custGeom>
              <a:avLst/>
              <a:gdLst/>
              <a:ahLst/>
              <a:cxnLst/>
              <a:rect l="l" t="t" r="r" b="b"/>
              <a:pathLst>
                <a:path w="8173084">
                  <a:moveTo>
                    <a:pt x="0" y="0"/>
                  </a:moveTo>
                  <a:lnTo>
                    <a:pt x="8172522" y="0"/>
                  </a:lnTo>
                </a:path>
              </a:pathLst>
            </a:custGeom>
            <a:ln w="9524">
              <a:solidFill>
                <a:srgbClr val="1753F1"/>
              </a:solidFill>
            </a:ln>
          </p:spPr>
          <p:txBody>
            <a:bodyPr wrap="square" lIns="0" tIns="0" rIns="0" bIns="0" rtlCol="0"/>
            <a:lstStyle/>
            <a:p>
              <a:endParaRPr/>
            </a:p>
          </p:txBody>
        </p:sp>
        <p:sp>
          <p:nvSpPr>
            <p:cNvPr id="6" name="object 6"/>
            <p:cNvSpPr/>
            <p:nvPr/>
          </p:nvSpPr>
          <p:spPr>
            <a:xfrm>
              <a:off x="8413581" y="5720402"/>
              <a:ext cx="9112418" cy="174557"/>
            </a:xfrm>
            <a:custGeom>
              <a:avLst/>
              <a:gdLst/>
              <a:ahLst/>
              <a:cxnLst/>
              <a:rect l="l" t="t" r="r" b="b"/>
              <a:pathLst>
                <a:path w="8173084">
                  <a:moveTo>
                    <a:pt x="0" y="0"/>
                  </a:moveTo>
                  <a:lnTo>
                    <a:pt x="8172522" y="0"/>
                  </a:lnTo>
                </a:path>
              </a:pathLst>
            </a:custGeom>
            <a:ln w="9524">
              <a:solidFill>
                <a:srgbClr val="1753F1"/>
              </a:solidFill>
            </a:ln>
          </p:spPr>
          <p:txBody>
            <a:bodyPr wrap="square" lIns="0" tIns="0" rIns="0" bIns="0" rtlCol="0"/>
            <a:lstStyle/>
            <a:p>
              <a:endParaRPr/>
            </a:p>
          </p:txBody>
        </p:sp>
        <p:sp>
          <p:nvSpPr>
            <p:cNvPr id="7" name="object 7"/>
            <p:cNvSpPr/>
            <p:nvPr/>
          </p:nvSpPr>
          <p:spPr>
            <a:xfrm flipV="1">
              <a:off x="8396117" y="7717512"/>
              <a:ext cx="9112419" cy="45719"/>
            </a:xfrm>
            <a:custGeom>
              <a:avLst/>
              <a:gdLst/>
              <a:ahLst/>
              <a:cxnLst/>
              <a:rect l="l" t="t" r="r" b="b"/>
              <a:pathLst>
                <a:path w="8173084">
                  <a:moveTo>
                    <a:pt x="0" y="0"/>
                  </a:moveTo>
                  <a:lnTo>
                    <a:pt x="8172522" y="0"/>
                  </a:lnTo>
                </a:path>
              </a:pathLst>
            </a:custGeom>
            <a:ln w="9524">
              <a:solidFill>
                <a:srgbClr val="1753F1"/>
              </a:solidFill>
            </a:ln>
          </p:spPr>
          <p:txBody>
            <a:bodyPr wrap="square" lIns="0" tIns="0" rIns="0" bIns="0" rtlCol="0"/>
            <a:lstStyle/>
            <a:p>
              <a:endParaRPr dirty="0"/>
            </a:p>
          </p:txBody>
        </p:sp>
      </p:grpSp>
      <p:sp>
        <p:nvSpPr>
          <p:cNvPr id="8" name="object 8"/>
          <p:cNvSpPr txBox="1">
            <a:spLocks noGrp="1"/>
          </p:cNvSpPr>
          <p:nvPr>
            <p:ph type="title"/>
          </p:nvPr>
        </p:nvSpPr>
        <p:spPr>
          <a:xfrm>
            <a:off x="8396117" y="1843032"/>
            <a:ext cx="7112634" cy="1122680"/>
          </a:xfrm>
          <a:prstGeom prst="rect">
            <a:avLst/>
          </a:prstGeom>
        </p:spPr>
        <p:txBody>
          <a:bodyPr vert="horz" wrap="square" lIns="0" tIns="12700" rIns="0" bIns="0" rtlCol="0">
            <a:spAutoFit/>
          </a:bodyPr>
          <a:lstStyle/>
          <a:p>
            <a:pPr marL="12700">
              <a:lnSpc>
                <a:spcPct val="100000"/>
              </a:lnSpc>
              <a:spcBef>
                <a:spcPts val="100"/>
              </a:spcBef>
            </a:pPr>
            <a:r>
              <a:rPr lang="fr-FR" sz="7200" spc="-90" dirty="0"/>
              <a:t>Sommaire</a:t>
            </a:r>
            <a:endParaRPr sz="7200" dirty="0"/>
          </a:p>
        </p:txBody>
      </p:sp>
      <p:sp>
        <p:nvSpPr>
          <p:cNvPr id="9" name="object 9"/>
          <p:cNvSpPr txBox="1"/>
          <p:nvPr/>
        </p:nvSpPr>
        <p:spPr>
          <a:xfrm>
            <a:off x="10641909" y="3902607"/>
            <a:ext cx="6503091" cy="443711"/>
          </a:xfrm>
          <a:prstGeom prst="rect">
            <a:avLst/>
          </a:prstGeom>
        </p:spPr>
        <p:txBody>
          <a:bodyPr vert="horz" wrap="square" lIns="0" tIns="12700" rIns="0" bIns="0" rtlCol="0">
            <a:spAutoFit/>
          </a:bodyPr>
          <a:lstStyle/>
          <a:p>
            <a:pPr marL="12700">
              <a:lnSpc>
                <a:spcPct val="100000"/>
              </a:lnSpc>
              <a:spcBef>
                <a:spcPts val="100"/>
              </a:spcBef>
            </a:pPr>
            <a:r>
              <a:rPr lang="fr-FR" sz="2800" spc="-25" dirty="0">
                <a:solidFill>
                  <a:srgbClr val="13110E"/>
                </a:solidFill>
                <a:latin typeface="Roboto"/>
                <a:cs typeface="Roboto"/>
              </a:rPr>
              <a:t>Plateforme Tech The Train </a:t>
            </a:r>
            <a:endParaRPr sz="2800" dirty="0">
              <a:latin typeface="Roboto"/>
              <a:cs typeface="Roboto"/>
            </a:endParaRPr>
          </a:p>
        </p:txBody>
      </p:sp>
      <p:sp>
        <p:nvSpPr>
          <p:cNvPr id="10" name="object 10"/>
          <p:cNvSpPr txBox="1"/>
          <p:nvPr/>
        </p:nvSpPr>
        <p:spPr>
          <a:xfrm>
            <a:off x="10641908" y="4945158"/>
            <a:ext cx="6503091" cy="443711"/>
          </a:xfrm>
          <a:prstGeom prst="rect">
            <a:avLst/>
          </a:prstGeom>
        </p:spPr>
        <p:txBody>
          <a:bodyPr vert="horz" wrap="square" lIns="0" tIns="12700" rIns="0" bIns="0" rtlCol="0">
            <a:spAutoFit/>
          </a:bodyPr>
          <a:lstStyle/>
          <a:p>
            <a:pPr marL="12700">
              <a:lnSpc>
                <a:spcPct val="100000"/>
              </a:lnSpc>
              <a:spcBef>
                <a:spcPts val="100"/>
              </a:spcBef>
            </a:pPr>
            <a:r>
              <a:rPr lang="fr-FR" sz="2800" spc="-5" dirty="0">
                <a:solidFill>
                  <a:srgbClr val="13110E"/>
                </a:solidFill>
                <a:latin typeface="Roboto"/>
                <a:cs typeface="Roboto"/>
              </a:rPr>
              <a:t>Architecture de formation</a:t>
            </a:r>
            <a:endParaRPr sz="2800" dirty="0">
              <a:latin typeface="Roboto"/>
              <a:cs typeface="Roboto"/>
            </a:endParaRPr>
          </a:p>
        </p:txBody>
      </p:sp>
      <p:sp>
        <p:nvSpPr>
          <p:cNvPr id="11" name="object 11"/>
          <p:cNvSpPr txBox="1"/>
          <p:nvPr/>
        </p:nvSpPr>
        <p:spPr>
          <a:xfrm>
            <a:off x="10641908" y="5997236"/>
            <a:ext cx="5588691" cy="443711"/>
          </a:xfrm>
          <a:prstGeom prst="rect">
            <a:avLst/>
          </a:prstGeom>
        </p:spPr>
        <p:txBody>
          <a:bodyPr vert="horz" wrap="square" lIns="0" tIns="12700" rIns="0" bIns="0" rtlCol="0">
            <a:spAutoFit/>
          </a:bodyPr>
          <a:lstStyle/>
          <a:p>
            <a:pPr marL="12700">
              <a:lnSpc>
                <a:spcPct val="100000"/>
              </a:lnSpc>
              <a:spcBef>
                <a:spcPts val="100"/>
              </a:spcBef>
            </a:pPr>
            <a:r>
              <a:rPr lang="fr-FR" sz="2800" dirty="0">
                <a:latin typeface="Roboto"/>
                <a:cs typeface="Roboto"/>
              </a:rPr>
              <a:t>Création d’une formation</a:t>
            </a:r>
            <a:endParaRPr sz="2800" dirty="0">
              <a:latin typeface="Roboto"/>
              <a:cs typeface="Roboto"/>
            </a:endParaRPr>
          </a:p>
        </p:txBody>
      </p:sp>
      <p:sp>
        <p:nvSpPr>
          <p:cNvPr id="12" name="object 12"/>
          <p:cNvSpPr txBox="1"/>
          <p:nvPr/>
        </p:nvSpPr>
        <p:spPr>
          <a:xfrm>
            <a:off x="10641908" y="7046119"/>
            <a:ext cx="7636681" cy="443711"/>
          </a:xfrm>
          <a:prstGeom prst="rect">
            <a:avLst/>
          </a:prstGeom>
        </p:spPr>
        <p:txBody>
          <a:bodyPr vert="horz" wrap="square" lIns="0" tIns="12700" rIns="0" bIns="0" rtlCol="0">
            <a:spAutoFit/>
          </a:bodyPr>
          <a:lstStyle/>
          <a:p>
            <a:pPr marL="12700">
              <a:lnSpc>
                <a:spcPct val="100000"/>
              </a:lnSpc>
              <a:spcBef>
                <a:spcPts val="100"/>
              </a:spcBef>
            </a:pPr>
            <a:r>
              <a:rPr lang="fr-FR" sz="2800" dirty="0">
                <a:latin typeface="Roboto"/>
                <a:cs typeface="Roboto"/>
              </a:rPr>
              <a:t>Création d’un examen certifiant</a:t>
            </a:r>
            <a:endParaRPr sz="2800" dirty="0">
              <a:latin typeface="Roboto"/>
              <a:cs typeface="Roboto"/>
            </a:endParaRPr>
          </a:p>
        </p:txBody>
      </p:sp>
      <p:sp>
        <p:nvSpPr>
          <p:cNvPr id="13" name="object 13"/>
          <p:cNvSpPr txBox="1"/>
          <p:nvPr/>
        </p:nvSpPr>
        <p:spPr>
          <a:xfrm>
            <a:off x="8396117" y="3902607"/>
            <a:ext cx="934719" cy="452120"/>
          </a:xfrm>
          <a:prstGeom prst="rect">
            <a:avLst/>
          </a:prstGeom>
        </p:spPr>
        <p:txBody>
          <a:bodyPr vert="horz" wrap="square" lIns="0" tIns="12700" rIns="0" bIns="0" rtlCol="0">
            <a:spAutoFit/>
          </a:bodyPr>
          <a:lstStyle/>
          <a:p>
            <a:pPr marL="12700">
              <a:lnSpc>
                <a:spcPct val="100000"/>
              </a:lnSpc>
              <a:spcBef>
                <a:spcPts val="100"/>
              </a:spcBef>
            </a:pPr>
            <a:r>
              <a:rPr sz="2800" b="1" spc="-65" dirty="0">
                <a:solidFill>
                  <a:srgbClr val="1753F1"/>
                </a:solidFill>
                <a:latin typeface="Roboto"/>
                <a:cs typeface="Roboto"/>
              </a:rPr>
              <a:t>P</a:t>
            </a:r>
            <a:r>
              <a:rPr sz="2800" b="1" spc="-90" dirty="0">
                <a:solidFill>
                  <a:srgbClr val="1753F1"/>
                </a:solidFill>
                <a:latin typeface="Roboto"/>
                <a:cs typeface="Roboto"/>
              </a:rPr>
              <a:t>a</a:t>
            </a:r>
            <a:r>
              <a:rPr sz="2800" b="1" spc="-50" dirty="0">
                <a:solidFill>
                  <a:srgbClr val="1753F1"/>
                </a:solidFill>
                <a:latin typeface="Roboto"/>
                <a:cs typeface="Roboto"/>
              </a:rPr>
              <a:t>r</a:t>
            </a:r>
            <a:r>
              <a:rPr sz="2800" b="1" spc="-30" dirty="0">
                <a:solidFill>
                  <a:srgbClr val="1753F1"/>
                </a:solidFill>
                <a:latin typeface="Roboto"/>
                <a:cs typeface="Roboto"/>
              </a:rPr>
              <a:t>t</a:t>
            </a:r>
            <a:r>
              <a:rPr sz="2800" b="1" spc="-170" dirty="0">
                <a:solidFill>
                  <a:srgbClr val="1753F1"/>
                </a:solidFill>
                <a:latin typeface="Roboto"/>
                <a:cs typeface="Roboto"/>
              </a:rPr>
              <a:t> </a:t>
            </a:r>
            <a:r>
              <a:rPr sz="2800" b="1" dirty="0">
                <a:solidFill>
                  <a:srgbClr val="1753F1"/>
                </a:solidFill>
                <a:latin typeface="Roboto"/>
                <a:cs typeface="Roboto"/>
              </a:rPr>
              <a:t>1</a:t>
            </a:r>
            <a:endParaRPr sz="2800">
              <a:latin typeface="Roboto"/>
              <a:cs typeface="Roboto"/>
            </a:endParaRPr>
          </a:p>
        </p:txBody>
      </p:sp>
      <p:sp>
        <p:nvSpPr>
          <p:cNvPr id="14" name="object 14"/>
          <p:cNvSpPr txBox="1"/>
          <p:nvPr/>
        </p:nvSpPr>
        <p:spPr>
          <a:xfrm>
            <a:off x="8396117" y="4954683"/>
            <a:ext cx="934719" cy="452120"/>
          </a:xfrm>
          <a:prstGeom prst="rect">
            <a:avLst/>
          </a:prstGeom>
        </p:spPr>
        <p:txBody>
          <a:bodyPr vert="horz" wrap="square" lIns="0" tIns="12700" rIns="0" bIns="0" rtlCol="0">
            <a:spAutoFit/>
          </a:bodyPr>
          <a:lstStyle/>
          <a:p>
            <a:pPr marL="12700">
              <a:lnSpc>
                <a:spcPct val="100000"/>
              </a:lnSpc>
              <a:spcBef>
                <a:spcPts val="100"/>
              </a:spcBef>
            </a:pPr>
            <a:r>
              <a:rPr sz="2800" b="1" spc="-65" dirty="0">
                <a:solidFill>
                  <a:srgbClr val="1753F1"/>
                </a:solidFill>
                <a:latin typeface="Roboto"/>
                <a:cs typeface="Roboto"/>
              </a:rPr>
              <a:t>P</a:t>
            </a:r>
            <a:r>
              <a:rPr sz="2800" b="1" spc="-90" dirty="0">
                <a:solidFill>
                  <a:srgbClr val="1753F1"/>
                </a:solidFill>
                <a:latin typeface="Roboto"/>
                <a:cs typeface="Roboto"/>
              </a:rPr>
              <a:t>a</a:t>
            </a:r>
            <a:r>
              <a:rPr sz="2800" b="1" spc="-50" dirty="0">
                <a:solidFill>
                  <a:srgbClr val="1753F1"/>
                </a:solidFill>
                <a:latin typeface="Roboto"/>
                <a:cs typeface="Roboto"/>
              </a:rPr>
              <a:t>r</a:t>
            </a:r>
            <a:r>
              <a:rPr sz="2800" b="1" spc="-30" dirty="0">
                <a:solidFill>
                  <a:srgbClr val="1753F1"/>
                </a:solidFill>
                <a:latin typeface="Roboto"/>
                <a:cs typeface="Roboto"/>
              </a:rPr>
              <a:t>t</a:t>
            </a:r>
            <a:r>
              <a:rPr sz="2800" b="1" spc="-170" dirty="0">
                <a:solidFill>
                  <a:srgbClr val="1753F1"/>
                </a:solidFill>
                <a:latin typeface="Roboto"/>
                <a:cs typeface="Roboto"/>
              </a:rPr>
              <a:t> </a:t>
            </a:r>
            <a:r>
              <a:rPr sz="2800" b="1" dirty="0">
                <a:solidFill>
                  <a:srgbClr val="1753F1"/>
                </a:solidFill>
                <a:latin typeface="Roboto"/>
                <a:cs typeface="Roboto"/>
              </a:rPr>
              <a:t>2</a:t>
            </a:r>
            <a:endParaRPr sz="2800">
              <a:latin typeface="Roboto"/>
              <a:cs typeface="Roboto"/>
            </a:endParaRPr>
          </a:p>
        </p:txBody>
      </p:sp>
      <p:sp>
        <p:nvSpPr>
          <p:cNvPr id="15" name="object 15"/>
          <p:cNvSpPr txBox="1"/>
          <p:nvPr/>
        </p:nvSpPr>
        <p:spPr>
          <a:xfrm>
            <a:off x="8396117" y="6006761"/>
            <a:ext cx="934719" cy="452120"/>
          </a:xfrm>
          <a:prstGeom prst="rect">
            <a:avLst/>
          </a:prstGeom>
        </p:spPr>
        <p:txBody>
          <a:bodyPr vert="horz" wrap="square" lIns="0" tIns="12700" rIns="0" bIns="0" rtlCol="0">
            <a:spAutoFit/>
          </a:bodyPr>
          <a:lstStyle/>
          <a:p>
            <a:pPr marL="12700">
              <a:lnSpc>
                <a:spcPct val="100000"/>
              </a:lnSpc>
              <a:spcBef>
                <a:spcPts val="100"/>
              </a:spcBef>
            </a:pPr>
            <a:r>
              <a:rPr sz="2800" b="1" spc="-65" dirty="0">
                <a:solidFill>
                  <a:srgbClr val="1753F1"/>
                </a:solidFill>
                <a:latin typeface="Roboto"/>
                <a:cs typeface="Roboto"/>
              </a:rPr>
              <a:t>P</a:t>
            </a:r>
            <a:r>
              <a:rPr sz="2800" b="1" spc="-90" dirty="0">
                <a:solidFill>
                  <a:srgbClr val="1753F1"/>
                </a:solidFill>
                <a:latin typeface="Roboto"/>
                <a:cs typeface="Roboto"/>
              </a:rPr>
              <a:t>a</a:t>
            </a:r>
            <a:r>
              <a:rPr sz="2800" b="1" spc="-50" dirty="0">
                <a:solidFill>
                  <a:srgbClr val="1753F1"/>
                </a:solidFill>
                <a:latin typeface="Roboto"/>
                <a:cs typeface="Roboto"/>
              </a:rPr>
              <a:t>r</a:t>
            </a:r>
            <a:r>
              <a:rPr sz="2800" b="1" spc="-30" dirty="0">
                <a:solidFill>
                  <a:srgbClr val="1753F1"/>
                </a:solidFill>
                <a:latin typeface="Roboto"/>
                <a:cs typeface="Roboto"/>
              </a:rPr>
              <a:t>t</a:t>
            </a:r>
            <a:r>
              <a:rPr sz="2800" b="1" spc="-170" dirty="0">
                <a:solidFill>
                  <a:srgbClr val="1753F1"/>
                </a:solidFill>
                <a:latin typeface="Roboto"/>
                <a:cs typeface="Roboto"/>
              </a:rPr>
              <a:t> </a:t>
            </a:r>
            <a:r>
              <a:rPr sz="2800" b="1" dirty="0">
                <a:solidFill>
                  <a:srgbClr val="1753F1"/>
                </a:solidFill>
                <a:latin typeface="Roboto"/>
                <a:cs typeface="Roboto"/>
              </a:rPr>
              <a:t>3</a:t>
            </a:r>
            <a:endParaRPr sz="2800">
              <a:latin typeface="Roboto"/>
              <a:cs typeface="Roboto"/>
            </a:endParaRPr>
          </a:p>
        </p:txBody>
      </p:sp>
      <p:sp>
        <p:nvSpPr>
          <p:cNvPr id="16" name="object 16"/>
          <p:cNvSpPr txBox="1"/>
          <p:nvPr/>
        </p:nvSpPr>
        <p:spPr>
          <a:xfrm>
            <a:off x="8396117" y="7058837"/>
            <a:ext cx="934719" cy="452120"/>
          </a:xfrm>
          <a:prstGeom prst="rect">
            <a:avLst/>
          </a:prstGeom>
        </p:spPr>
        <p:txBody>
          <a:bodyPr vert="horz" wrap="square" lIns="0" tIns="12700" rIns="0" bIns="0" rtlCol="0">
            <a:spAutoFit/>
          </a:bodyPr>
          <a:lstStyle/>
          <a:p>
            <a:pPr marL="12700">
              <a:lnSpc>
                <a:spcPct val="100000"/>
              </a:lnSpc>
              <a:spcBef>
                <a:spcPts val="100"/>
              </a:spcBef>
            </a:pPr>
            <a:r>
              <a:rPr sz="2800" b="1" spc="-65" dirty="0">
                <a:solidFill>
                  <a:srgbClr val="1753F1"/>
                </a:solidFill>
                <a:latin typeface="Roboto"/>
                <a:cs typeface="Roboto"/>
              </a:rPr>
              <a:t>P</a:t>
            </a:r>
            <a:r>
              <a:rPr sz="2800" b="1" spc="-90" dirty="0">
                <a:solidFill>
                  <a:srgbClr val="1753F1"/>
                </a:solidFill>
                <a:latin typeface="Roboto"/>
                <a:cs typeface="Roboto"/>
              </a:rPr>
              <a:t>a</a:t>
            </a:r>
            <a:r>
              <a:rPr sz="2800" b="1" spc="-50" dirty="0">
                <a:solidFill>
                  <a:srgbClr val="1753F1"/>
                </a:solidFill>
                <a:latin typeface="Roboto"/>
                <a:cs typeface="Roboto"/>
              </a:rPr>
              <a:t>r</a:t>
            </a:r>
            <a:r>
              <a:rPr sz="2800" b="1" spc="-30" dirty="0">
                <a:solidFill>
                  <a:srgbClr val="1753F1"/>
                </a:solidFill>
                <a:latin typeface="Roboto"/>
                <a:cs typeface="Roboto"/>
              </a:rPr>
              <a:t>t</a:t>
            </a:r>
            <a:r>
              <a:rPr sz="2800" b="1" spc="-170" dirty="0">
                <a:solidFill>
                  <a:srgbClr val="1753F1"/>
                </a:solidFill>
                <a:latin typeface="Roboto"/>
                <a:cs typeface="Roboto"/>
              </a:rPr>
              <a:t> </a:t>
            </a:r>
            <a:r>
              <a:rPr sz="2800" b="1" dirty="0">
                <a:solidFill>
                  <a:srgbClr val="1753F1"/>
                </a:solidFill>
                <a:latin typeface="Roboto"/>
                <a:cs typeface="Roboto"/>
              </a:rPr>
              <a:t>4</a:t>
            </a:r>
            <a:endParaRPr sz="2800" dirty="0">
              <a:latin typeface="Roboto"/>
              <a:cs typeface="Roboto"/>
            </a:endParaRPr>
          </a:p>
        </p:txBody>
      </p:sp>
      <p:pic>
        <p:nvPicPr>
          <p:cNvPr id="17" name="Image 16">
            <a:extLst>
              <a:ext uri="{FF2B5EF4-FFF2-40B4-BE49-F238E27FC236}">
                <a16:creationId xmlns:a16="http://schemas.microsoft.com/office/drawing/2014/main" id="{5F18DA59-521C-4AA2-95F0-042095F53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
        <p:nvSpPr>
          <p:cNvPr id="30" name="object 16">
            <a:extLst>
              <a:ext uri="{FF2B5EF4-FFF2-40B4-BE49-F238E27FC236}">
                <a16:creationId xmlns:a16="http://schemas.microsoft.com/office/drawing/2014/main" id="{6F45CCC2-8417-49BF-BFDF-79CE3223A08C}"/>
              </a:ext>
            </a:extLst>
          </p:cNvPr>
          <p:cNvSpPr txBox="1"/>
          <p:nvPr/>
        </p:nvSpPr>
        <p:spPr>
          <a:xfrm>
            <a:off x="8413580" y="7967980"/>
            <a:ext cx="934719" cy="452120"/>
          </a:xfrm>
          <a:prstGeom prst="rect">
            <a:avLst/>
          </a:prstGeom>
        </p:spPr>
        <p:txBody>
          <a:bodyPr vert="horz" wrap="square" lIns="0" tIns="12700" rIns="0" bIns="0" rtlCol="0">
            <a:spAutoFit/>
          </a:bodyPr>
          <a:lstStyle/>
          <a:p>
            <a:pPr marL="12700">
              <a:lnSpc>
                <a:spcPct val="100000"/>
              </a:lnSpc>
              <a:spcBef>
                <a:spcPts val="100"/>
              </a:spcBef>
            </a:pPr>
            <a:r>
              <a:rPr sz="2800" b="1" spc="-65" dirty="0">
                <a:solidFill>
                  <a:srgbClr val="1753F1"/>
                </a:solidFill>
                <a:latin typeface="Roboto"/>
                <a:cs typeface="Roboto"/>
              </a:rPr>
              <a:t>P</a:t>
            </a:r>
            <a:r>
              <a:rPr sz="2800" b="1" spc="-90" dirty="0">
                <a:solidFill>
                  <a:srgbClr val="1753F1"/>
                </a:solidFill>
                <a:latin typeface="Roboto"/>
                <a:cs typeface="Roboto"/>
              </a:rPr>
              <a:t>a</a:t>
            </a:r>
            <a:r>
              <a:rPr sz="2800" b="1" spc="-50" dirty="0">
                <a:solidFill>
                  <a:srgbClr val="1753F1"/>
                </a:solidFill>
                <a:latin typeface="Roboto"/>
                <a:cs typeface="Roboto"/>
              </a:rPr>
              <a:t>r</a:t>
            </a:r>
            <a:r>
              <a:rPr sz="2800" b="1" spc="-30" dirty="0">
                <a:solidFill>
                  <a:srgbClr val="1753F1"/>
                </a:solidFill>
                <a:latin typeface="Roboto"/>
                <a:cs typeface="Roboto"/>
              </a:rPr>
              <a:t>t</a:t>
            </a:r>
            <a:r>
              <a:rPr sz="2800" b="1" spc="-170" dirty="0">
                <a:solidFill>
                  <a:srgbClr val="1753F1"/>
                </a:solidFill>
                <a:latin typeface="Roboto"/>
                <a:cs typeface="Roboto"/>
              </a:rPr>
              <a:t> </a:t>
            </a:r>
            <a:r>
              <a:rPr lang="fr-FR" sz="2800" b="1" dirty="0">
                <a:solidFill>
                  <a:srgbClr val="1753F1"/>
                </a:solidFill>
                <a:latin typeface="Roboto"/>
                <a:cs typeface="Roboto"/>
              </a:rPr>
              <a:t>5</a:t>
            </a:r>
            <a:endParaRPr sz="2800" dirty="0">
              <a:latin typeface="Roboto"/>
              <a:cs typeface="Roboto"/>
            </a:endParaRPr>
          </a:p>
        </p:txBody>
      </p:sp>
      <p:sp>
        <p:nvSpPr>
          <p:cNvPr id="31" name="object 12">
            <a:extLst>
              <a:ext uri="{FF2B5EF4-FFF2-40B4-BE49-F238E27FC236}">
                <a16:creationId xmlns:a16="http://schemas.microsoft.com/office/drawing/2014/main" id="{298F91CE-0347-490E-8CFF-1B8F8CDA4811}"/>
              </a:ext>
            </a:extLst>
          </p:cNvPr>
          <p:cNvSpPr txBox="1"/>
          <p:nvPr/>
        </p:nvSpPr>
        <p:spPr>
          <a:xfrm>
            <a:off x="10616508" y="7959573"/>
            <a:ext cx="7636681" cy="443711"/>
          </a:xfrm>
          <a:prstGeom prst="rect">
            <a:avLst/>
          </a:prstGeom>
        </p:spPr>
        <p:txBody>
          <a:bodyPr vert="horz" wrap="square" lIns="0" tIns="12700" rIns="0" bIns="0" rtlCol="0">
            <a:spAutoFit/>
          </a:bodyPr>
          <a:lstStyle/>
          <a:p>
            <a:pPr marL="12700">
              <a:lnSpc>
                <a:spcPct val="100000"/>
              </a:lnSpc>
              <a:spcBef>
                <a:spcPts val="100"/>
              </a:spcBef>
            </a:pPr>
            <a:r>
              <a:rPr lang="fr-FR" sz="2800" dirty="0">
                <a:latin typeface="Roboto"/>
                <a:cs typeface="Roboto"/>
              </a:rPr>
              <a:t>Création utilisateur et équipe</a:t>
            </a:r>
            <a:endParaRPr sz="2800" dirty="0">
              <a:latin typeface="Roboto"/>
              <a:cs typeface="Roboto"/>
            </a:endParaRPr>
          </a:p>
        </p:txBody>
      </p:sp>
      <p:sp>
        <p:nvSpPr>
          <p:cNvPr id="33" name="object 7">
            <a:extLst>
              <a:ext uri="{FF2B5EF4-FFF2-40B4-BE49-F238E27FC236}">
                <a16:creationId xmlns:a16="http://schemas.microsoft.com/office/drawing/2014/main" id="{DAA727E0-3749-45C9-BDBB-9ED52C8A8ED9}"/>
              </a:ext>
            </a:extLst>
          </p:cNvPr>
          <p:cNvSpPr/>
          <p:nvPr/>
        </p:nvSpPr>
        <p:spPr>
          <a:xfrm flipV="1">
            <a:off x="8438980" y="6647093"/>
            <a:ext cx="9112419" cy="45719"/>
          </a:xfrm>
          <a:custGeom>
            <a:avLst/>
            <a:gdLst/>
            <a:ahLst/>
            <a:cxnLst/>
            <a:rect l="l" t="t" r="r" b="b"/>
            <a:pathLst>
              <a:path w="8173084">
                <a:moveTo>
                  <a:pt x="0" y="0"/>
                </a:moveTo>
                <a:lnTo>
                  <a:pt x="8172522" y="0"/>
                </a:lnTo>
              </a:path>
            </a:pathLst>
          </a:custGeom>
          <a:ln w="9524">
            <a:solidFill>
              <a:srgbClr val="1753F1"/>
            </a:solidFill>
          </a:ln>
        </p:spPr>
        <p:txBody>
          <a:bodyPr wrap="square" lIns="0" tIns="0" rIns="0" bIns="0" rtlCol="0"/>
          <a:lstStyle/>
          <a:p>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737" y="0"/>
            <a:ext cx="11957685" cy="10287000"/>
          </a:xfrm>
          <a:custGeom>
            <a:avLst/>
            <a:gdLst/>
            <a:ahLst/>
            <a:cxnLst/>
            <a:rect l="l" t="t" r="r" b="b"/>
            <a:pathLst>
              <a:path w="11957685" h="10287000">
                <a:moveTo>
                  <a:pt x="0" y="10286999"/>
                </a:moveTo>
                <a:lnTo>
                  <a:pt x="11957065" y="10286999"/>
                </a:lnTo>
                <a:lnTo>
                  <a:pt x="11957065" y="0"/>
                </a:lnTo>
                <a:lnTo>
                  <a:pt x="0" y="0"/>
                </a:lnTo>
                <a:lnTo>
                  <a:pt x="0" y="10286999"/>
                </a:lnTo>
                <a:close/>
              </a:path>
            </a:pathLst>
          </a:custGeom>
          <a:solidFill>
            <a:srgbClr val="F5F5F5"/>
          </a:solidFill>
        </p:spPr>
        <p:txBody>
          <a:bodyPr wrap="square" lIns="0" tIns="0" rIns="0" bIns="0" rtlCol="0"/>
          <a:lstStyle/>
          <a:p>
            <a:endParaRPr/>
          </a:p>
        </p:txBody>
      </p:sp>
      <p:sp>
        <p:nvSpPr>
          <p:cNvPr id="3" name="object 3"/>
          <p:cNvSpPr txBox="1"/>
          <p:nvPr/>
        </p:nvSpPr>
        <p:spPr>
          <a:xfrm>
            <a:off x="1380981" y="5035724"/>
            <a:ext cx="6402776" cy="3860096"/>
          </a:xfrm>
          <a:prstGeom prst="rect">
            <a:avLst/>
          </a:prstGeom>
        </p:spPr>
        <p:txBody>
          <a:bodyPr vert="horz" wrap="square" lIns="0" tIns="12065" rIns="0" bIns="0" rtlCol="0">
            <a:spAutoFit/>
          </a:bodyPr>
          <a:lstStyle/>
          <a:p>
            <a:pPr marL="12700" marR="485775">
              <a:lnSpc>
                <a:spcPct val="108100"/>
              </a:lnSpc>
              <a:spcBef>
                <a:spcPts val="95"/>
              </a:spcBef>
            </a:pPr>
            <a:r>
              <a:rPr lang="fr-FR" sz="4800" b="1" spc="-25" dirty="0">
                <a:solidFill>
                  <a:srgbClr val="13110E"/>
                </a:solidFill>
                <a:latin typeface="Roboto"/>
                <a:cs typeface="Roboto"/>
              </a:rPr>
              <a:t>Les types de questions</a:t>
            </a:r>
            <a:endParaRPr sz="4800" dirty="0">
              <a:latin typeface="Roboto"/>
              <a:cs typeface="Roboto"/>
            </a:endParaRPr>
          </a:p>
          <a:p>
            <a:pPr marL="12700" marR="5080">
              <a:lnSpc>
                <a:spcPct val="116100"/>
              </a:lnSpc>
              <a:spcBef>
                <a:spcPts val="2985"/>
              </a:spcBef>
            </a:pPr>
            <a:r>
              <a:rPr lang="fr-FR" sz="2100" spc="25" dirty="0">
                <a:solidFill>
                  <a:srgbClr val="13110E"/>
                </a:solidFill>
                <a:latin typeface="Roboto"/>
                <a:cs typeface="Roboto"/>
              </a:rPr>
              <a:t>Question à choix unique</a:t>
            </a:r>
          </a:p>
          <a:p>
            <a:pPr marL="355600" marR="5080" indent="-342900">
              <a:lnSpc>
                <a:spcPct val="116100"/>
              </a:lnSpc>
              <a:spcBef>
                <a:spcPts val="2985"/>
              </a:spcBef>
              <a:buFontTx/>
              <a:buChar char="-"/>
            </a:pPr>
            <a:r>
              <a:rPr lang="fr-FR" sz="2100" spc="25" dirty="0">
                <a:solidFill>
                  <a:srgbClr val="13110E"/>
                </a:solidFill>
                <a:latin typeface="Roboto"/>
                <a:cs typeface="Roboto"/>
              </a:rPr>
              <a:t>Enoncé image ou vidéo possible.</a:t>
            </a:r>
          </a:p>
          <a:p>
            <a:pPr marL="12700" marR="5080">
              <a:lnSpc>
                <a:spcPct val="116100"/>
              </a:lnSpc>
              <a:spcBef>
                <a:spcPts val="2985"/>
              </a:spcBef>
            </a:pPr>
            <a:r>
              <a:rPr lang="fr-FR" sz="2100" spc="25" dirty="0">
                <a:solidFill>
                  <a:srgbClr val="13110E"/>
                </a:solidFill>
                <a:latin typeface="Roboto"/>
                <a:cs typeface="Roboto"/>
              </a:rPr>
              <a:t>-    Réponse format image possible.</a:t>
            </a:r>
          </a:p>
        </p:txBody>
      </p:sp>
      <p:sp>
        <p:nvSpPr>
          <p:cNvPr id="8" name="object 5">
            <a:extLst>
              <a:ext uri="{FF2B5EF4-FFF2-40B4-BE49-F238E27FC236}">
                <a16:creationId xmlns:a16="http://schemas.microsoft.com/office/drawing/2014/main" id="{782A9563-9C89-4283-8C3D-F49B27F4D423}"/>
              </a:ext>
            </a:extLst>
          </p:cNvPr>
          <p:cNvSpPr/>
          <p:nvPr/>
        </p:nvSpPr>
        <p:spPr>
          <a:xfrm>
            <a:off x="10006225" y="15240"/>
            <a:ext cx="8305801" cy="10287000"/>
          </a:xfrm>
          <a:custGeom>
            <a:avLst/>
            <a:gdLst/>
            <a:ahLst/>
            <a:cxnLst/>
            <a:rect l="l" t="t" r="r" b="b"/>
            <a:pathLst>
              <a:path w="6334125" h="10287000">
                <a:moveTo>
                  <a:pt x="6334124" y="10286999"/>
                </a:moveTo>
                <a:lnTo>
                  <a:pt x="0" y="10286999"/>
                </a:lnTo>
                <a:lnTo>
                  <a:pt x="0" y="0"/>
                </a:lnTo>
                <a:lnTo>
                  <a:pt x="6334124" y="0"/>
                </a:lnTo>
                <a:lnTo>
                  <a:pt x="6334124" y="10286999"/>
                </a:lnTo>
                <a:close/>
              </a:path>
            </a:pathLst>
          </a:custGeom>
          <a:solidFill>
            <a:srgbClr val="1853F0"/>
          </a:solidFill>
        </p:spPr>
        <p:txBody>
          <a:bodyPr wrap="square" lIns="0" tIns="0" rIns="0" bIns="0" rtlCol="0"/>
          <a:lstStyle/>
          <a:p>
            <a:endParaRPr dirty="0">
              <a:solidFill>
                <a:srgbClr val="0070C0"/>
              </a:solidFill>
            </a:endParaRPr>
          </a:p>
        </p:txBody>
      </p:sp>
      <p:pic>
        <p:nvPicPr>
          <p:cNvPr id="11" name="Image 10">
            <a:extLst>
              <a:ext uri="{FF2B5EF4-FFF2-40B4-BE49-F238E27FC236}">
                <a16:creationId xmlns:a16="http://schemas.microsoft.com/office/drawing/2014/main" id="{4071CF61-AD38-4DDD-91F7-CF960294CE7C}"/>
              </a:ext>
            </a:extLst>
          </p:cNvPr>
          <p:cNvPicPr>
            <a:picLocks noChangeAspect="1"/>
          </p:cNvPicPr>
          <p:nvPr/>
        </p:nvPicPr>
        <p:blipFill>
          <a:blip r:embed="rId2"/>
          <a:stretch>
            <a:fillRect/>
          </a:stretch>
        </p:blipFill>
        <p:spPr>
          <a:xfrm>
            <a:off x="6898153" y="1578424"/>
            <a:ext cx="10815092" cy="78860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11">
            <a:extLst>
              <a:ext uri="{FF2B5EF4-FFF2-40B4-BE49-F238E27FC236}">
                <a16:creationId xmlns:a16="http://schemas.microsoft.com/office/drawing/2014/main" id="{EDD31682-A187-422B-B1C0-79F4FC963065}"/>
              </a:ext>
            </a:extLst>
          </p:cNvPr>
          <p:cNvSpPr/>
          <p:nvPr/>
        </p:nvSpPr>
        <p:spPr>
          <a:xfrm>
            <a:off x="10290177" y="3162300"/>
            <a:ext cx="5969508" cy="1600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20C10BCB-825F-4EDA-B9CA-91FE43D81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3687507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737" y="0"/>
            <a:ext cx="11957685" cy="10287000"/>
          </a:xfrm>
          <a:custGeom>
            <a:avLst/>
            <a:gdLst/>
            <a:ahLst/>
            <a:cxnLst/>
            <a:rect l="l" t="t" r="r" b="b"/>
            <a:pathLst>
              <a:path w="11957685" h="10287000">
                <a:moveTo>
                  <a:pt x="0" y="10286999"/>
                </a:moveTo>
                <a:lnTo>
                  <a:pt x="11957065" y="10286999"/>
                </a:lnTo>
                <a:lnTo>
                  <a:pt x="11957065" y="0"/>
                </a:lnTo>
                <a:lnTo>
                  <a:pt x="0" y="0"/>
                </a:lnTo>
                <a:lnTo>
                  <a:pt x="0" y="10286999"/>
                </a:lnTo>
                <a:close/>
              </a:path>
            </a:pathLst>
          </a:custGeom>
          <a:solidFill>
            <a:srgbClr val="F5F5F5"/>
          </a:solidFill>
        </p:spPr>
        <p:txBody>
          <a:bodyPr wrap="square" lIns="0" tIns="0" rIns="0" bIns="0" rtlCol="0"/>
          <a:lstStyle/>
          <a:p>
            <a:endParaRPr/>
          </a:p>
        </p:txBody>
      </p:sp>
      <p:sp>
        <p:nvSpPr>
          <p:cNvPr id="3" name="object 3"/>
          <p:cNvSpPr txBox="1"/>
          <p:nvPr/>
        </p:nvSpPr>
        <p:spPr>
          <a:xfrm>
            <a:off x="1380981" y="5035724"/>
            <a:ext cx="6402776" cy="2340962"/>
          </a:xfrm>
          <a:prstGeom prst="rect">
            <a:avLst/>
          </a:prstGeom>
        </p:spPr>
        <p:txBody>
          <a:bodyPr vert="horz" wrap="square" lIns="0" tIns="12065" rIns="0" bIns="0" rtlCol="0">
            <a:spAutoFit/>
          </a:bodyPr>
          <a:lstStyle/>
          <a:p>
            <a:pPr marL="12700" marR="485775">
              <a:lnSpc>
                <a:spcPct val="108100"/>
              </a:lnSpc>
              <a:spcBef>
                <a:spcPts val="95"/>
              </a:spcBef>
            </a:pPr>
            <a:r>
              <a:rPr lang="fr-FR" sz="4800" b="1" spc="-25" dirty="0">
                <a:solidFill>
                  <a:srgbClr val="13110E"/>
                </a:solidFill>
                <a:latin typeface="Roboto"/>
                <a:cs typeface="Roboto"/>
              </a:rPr>
              <a:t>Les types de questions</a:t>
            </a:r>
            <a:endParaRPr sz="4800" dirty="0">
              <a:latin typeface="Roboto"/>
              <a:cs typeface="Roboto"/>
            </a:endParaRPr>
          </a:p>
          <a:p>
            <a:pPr marL="12700" marR="5080">
              <a:lnSpc>
                <a:spcPct val="116100"/>
              </a:lnSpc>
              <a:spcBef>
                <a:spcPts val="2985"/>
              </a:spcBef>
            </a:pPr>
            <a:r>
              <a:rPr lang="fr-FR" sz="2100" spc="25" dirty="0" err="1">
                <a:solidFill>
                  <a:srgbClr val="13110E"/>
                </a:solidFill>
                <a:latin typeface="Roboto"/>
                <a:cs typeface="Roboto"/>
              </a:rPr>
              <a:t>Reorder</a:t>
            </a:r>
            <a:endParaRPr lang="fr-FR" sz="2100" spc="25" dirty="0">
              <a:solidFill>
                <a:srgbClr val="13110E"/>
              </a:solidFill>
              <a:latin typeface="Roboto"/>
              <a:cs typeface="Roboto"/>
            </a:endParaRPr>
          </a:p>
        </p:txBody>
      </p:sp>
      <p:sp>
        <p:nvSpPr>
          <p:cNvPr id="8" name="object 5">
            <a:extLst>
              <a:ext uri="{FF2B5EF4-FFF2-40B4-BE49-F238E27FC236}">
                <a16:creationId xmlns:a16="http://schemas.microsoft.com/office/drawing/2014/main" id="{782A9563-9C89-4283-8C3D-F49B27F4D423}"/>
              </a:ext>
            </a:extLst>
          </p:cNvPr>
          <p:cNvSpPr/>
          <p:nvPr/>
        </p:nvSpPr>
        <p:spPr>
          <a:xfrm>
            <a:off x="10006225" y="15240"/>
            <a:ext cx="8305801" cy="10287000"/>
          </a:xfrm>
          <a:custGeom>
            <a:avLst/>
            <a:gdLst/>
            <a:ahLst/>
            <a:cxnLst/>
            <a:rect l="l" t="t" r="r" b="b"/>
            <a:pathLst>
              <a:path w="6334125" h="10287000">
                <a:moveTo>
                  <a:pt x="6334124" y="10286999"/>
                </a:moveTo>
                <a:lnTo>
                  <a:pt x="0" y="10286999"/>
                </a:lnTo>
                <a:lnTo>
                  <a:pt x="0" y="0"/>
                </a:lnTo>
                <a:lnTo>
                  <a:pt x="6334124" y="0"/>
                </a:lnTo>
                <a:lnTo>
                  <a:pt x="6334124" y="10286999"/>
                </a:lnTo>
                <a:close/>
              </a:path>
            </a:pathLst>
          </a:custGeom>
          <a:solidFill>
            <a:srgbClr val="1853F0"/>
          </a:solidFill>
        </p:spPr>
        <p:txBody>
          <a:bodyPr wrap="square" lIns="0" tIns="0" rIns="0" bIns="0" rtlCol="0"/>
          <a:lstStyle/>
          <a:p>
            <a:endParaRPr dirty="0">
              <a:solidFill>
                <a:srgbClr val="0070C0"/>
              </a:solidFill>
            </a:endParaRPr>
          </a:p>
        </p:txBody>
      </p:sp>
      <p:pic>
        <p:nvPicPr>
          <p:cNvPr id="7" name="Image 6">
            <a:extLst>
              <a:ext uri="{FF2B5EF4-FFF2-40B4-BE49-F238E27FC236}">
                <a16:creationId xmlns:a16="http://schemas.microsoft.com/office/drawing/2014/main" id="{FCAAF38D-A8DA-40B2-A58E-8FB59C3AD71D}"/>
              </a:ext>
            </a:extLst>
          </p:cNvPr>
          <p:cNvPicPr>
            <a:picLocks noChangeAspect="1"/>
          </p:cNvPicPr>
          <p:nvPr/>
        </p:nvPicPr>
        <p:blipFill>
          <a:blip r:embed="rId2"/>
          <a:stretch>
            <a:fillRect/>
          </a:stretch>
        </p:blipFill>
        <p:spPr>
          <a:xfrm>
            <a:off x="6619044" y="-2400300"/>
            <a:ext cx="10830756" cy="15403738"/>
          </a:xfrm>
          <a:prstGeom prst="rect">
            <a:avLst/>
          </a:prstGeom>
        </p:spPr>
      </p:pic>
      <p:sp>
        <p:nvSpPr>
          <p:cNvPr id="11" name="Rectangle 10">
            <a:extLst>
              <a:ext uri="{FF2B5EF4-FFF2-40B4-BE49-F238E27FC236}">
                <a16:creationId xmlns:a16="http://schemas.microsoft.com/office/drawing/2014/main" id="{364F90CB-B184-4C10-9C4D-E4ADFB423D8D}"/>
              </a:ext>
            </a:extLst>
          </p:cNvPr>
          <p:cNvSpPr/>
          <p:nvPr/>
        </p:nvSpPr>
        <p:spPr>
          <a:xfrm flipV="1">
            <a:off x="9049901" y="6206204"/>
            <a:ext cx="6037699" cy="23409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C65D3F51-721E-4FBC-8D5D-9A1654A04C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3872515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737" y="0"/>
            <a:ext cx="11957685" cy="10287000"/>
          </a:xfrm>
          <a:custGeom>
            <a:avLst/>
            <a:gdLst/>
            <a:ahLst/>
            <a:cxnLst/>
            <a:rect l="l" t="t" r="r" b="b"/>
            <a:pathLst>
              <a:path w="11957685" h="10287000">
                <a:moveTo>
                  <a:pt x="0" y="10286999"/>
                </a:moveTo>
                <a:lnTo>
                  <a:pt x="11957065" y="10286999"/>
                </a:lnTo>
                <a:lnTo>
                  <a:pt x="11957065" y="0"/>
                </a:lnTo>
                <a:lnTo>
                  <a:pt x="0" y="0"/>
                </a:lnTo>
                <a:lnTo>
                  <a:pt x="0" y="10286999"/>
                </a:lnTo>
                <a:close/>
              </a:path>
            </a:pathLst>
          </a:custGeom>
          <a:solidFill>
            <a:srgbClr val="F5F5F5"/>
          </a:solidFill>
        </p:spPr>
        <p:txBody>
          <a:bodyPr wrap="square" lIns="0" tIns="0" rIns="0" bIns="0" rtlCol="0"/>
          <a:lstStyle/>
          <a:p>
            <a:endParaRPr/>
          </a:p>
        </p:txBody>
      </p:sp>
      <p:sp>
        <p:nvSpPr>
          <p:cNvPr id="3" name="object 3"/>
          <p:cNvSpPr txBox="1"/>
          <p:nvPr/>
        </p:nvSpPr>
        <p:spPr>
          <a:xfrm>
            <a:off x="1380981" y="5035724"/>
            <a:ext cx="6402776" cy="2340962"/>
          </a:xfrm>
          <a:prstGeom prst="rect">
            <a:avLst/>
          </a:prstGeom>
        </p:spPr>
        <p:txBody>
          <a:bodyPr vert="horz" wrap="square" lIns="0" tIns="12065" rIns="0" bIns="0" rtlCol="0">
            <a:spAutoFit/>
          </a:bodyPr>
          <a:lstStyle/>
          <a:p>
            <a:pPr marL="12700" marR="485775">
              <a:lnSpc>
                <a:spcPct val="108100"/>
              </a:lnSpc>
              <a:spcBef>
                <a:spcPts val="95"/>
              </a:spcBef>
            </a:pPr>
            <a:r>
              <a:rPr lang="fr-FR" sz="4800" b="1" spc="-25" dirty="0">
                <a:solidFill>
                  <a:srgbClr val="13110E"/>
                </a:solidFill>
                <a:latin typeface="Roboto"/>
                <a:cs typeface="Roboto"/>
              </a:rPr>
              <a:t>Les types de questions</a:t>
            </a:r>
            <a:endParaRPr sz="4800" dirty="0">
              <a:latin typeface="Roboto"/>
              <a:cs typeface="Roboto"/>
            </a:endParaRPr>
          </a:p>
          <a:p>
            <a:pPr marL="12700" marR="5080">
              <a:lnSpc>
                <a:spcPct val="116100"/>
              </a:lnSpc>
              <a:spcBef>
                <a:spcPts val="2985"/>
              </a:spcBef>
            </a:pPr>
            <a:r>
              <a:rPr lang="fr-FR" sz="2100" spc="25" dirty="0">
                <a:solidFill>
                  <a:srgbClr val="13110E"/>
                </a:solidFill>
                <a:latin typeface="Roboto"/>
                <a:cs typeface="Roboto"/>
              </a:rPr>
              <a:t>Fill in the </a:t>
            </a:r>
            <a:r>
              <a:rPr lang="fr-FR" sz="2100" spc="25" dirty="0" err="1">
                <a:solidFill>
                  <a:srgbClr val="13110E"/>
                </a:solidFill>
                <a:latin typeface="Roboto"/>
                <a:cs typeface="Roboto"/>
              </a:rPr>
              <a:t>blank</a:t>
            </a:r>
            <a:endParaRPr lang="fr-FR" sz="2100" spc="25" dirty="0">
              <a:solidFill>
                <a:srgbClr val="13110E"/>
              </a:solidFill>
              <a:latin typeface="Roboto"/>
              <a:cs typeface="Roboto"/>
            </a:endParaRPr>
          </a:p>
        </p:txBody>
      </p:sp>
      <p:sp>
        <p:nvSpPr>
          <p:cNvPr id="8" name="object 5">
            <a:extLst>
              <a:ext uri="{FF2B5EF4-FFF2-40B4-BE49-F238E27FC236}">
                <a16:creationId xmlns:a16="http://schemas.microsoft.com/office/drawing/2014/main" id="{782A9563-9C89-4283-8C3D-F49B27F4D423}"/>
              </a:ext>
            </a:extLst>
          </p:cNvPr>
          <p:cNvSpPr/>
          <p:nvPr/>
        </p:nvSpPr>
        <p:spPr>
          <a:xfrm>
            <a:off x="10006225" y="15240"/>
            <a:ext cx="8305801" cy="10287000"/>
          </a:xfrm>
          <a:custGeom>
            <a:avLst/>
            <a:gdLst/>
            <a:ahLst/>
            <a:cxnLst/>
            <a:rect l="l" t="t" r="r" b="b"/>
            <a:pathLst>
              <a:path w="6334125" h="10287000">
                <a:moveTo>
                  <a:pt x="6334124" y="10286999"/>
                </a:moveTo>
                <a:lnTo>
                  <a:pt x="0" y="10286999"/>
                </a:lnTo>
                <a:lnTo>
                  <a:pt x="0" y="0"/>
                </a:lnTo>
                <a:lnTo>
                  <a:pt x="6334124" y="0"/>
                </a:lnTo>
                <a:lnTo>
                  <a:pt x="6334124" y="10286999"/>
                </a:lnTo>
                <a:close/>
              </a:path>
            </a:pathLst>
          </a:custGeom>
          <a:solidFill>
            <a:srgbClr val="1853F0"/>
          </a:solidFill>
        </p:spPr>
        <p:txBody>
          <a:bodyPr wrap="square" lIns="0" tIns="0" rIns="0" bIns="0" rtlCol="0"/>
          <a:lstStyle/>
          <a:p>
            <a:endParaRPr dirty="0">
              <a:solidFill>
                <a:srgbClr val="0070C0"/>
              </a:solidFill>
            </a:endParaRPr>
          </a:p>
        </p:txBody>
      </p:sp>
      <p:pic>
        <p:nvPicPr>
          <p:cNvPr id="7" name="Image 6">
            <a:extLst>
              <a:ext uri="{FF2B5EF4-FFF2-40B4-BE49-F238E27FC236}">
                <a16:creationId xmlns:a16="http://schemas.microsoft.com/office/drawing/2014/main" id="{B90FFD66-254E-4BAC-BD9F-8F19A912FD3E}"/>
              </a:ext>
            </a:extLst>
          </p:cNvPr>
          <p:cNvPicPr>
            <a:picLocks noChangeAspect="1"/>
          </p:cNvPicPr>
          <p:nvPr/>
        </p:nvPicPr>
        <p:blipFill>
          <a:blip r:embed="rId2"/>
          <a:stretch>
            <a:fillRect/>
          </a:stretch>
        </p:blipFill>
        <p:spPr>
          <a:xfrm>
            <a:off x="6619044" y="-2400300"/>
            <a:ext cx="10830756" cy="15403738"/>
          </a:xfrm>
          <a:prstGeom prst="rect">
            <a:avLst/>
          </a:prstGeom>
        </p:spPr>
      </p:pic>
      <p:sp>
        <p:nvSpPr>
          <p:cNvPr id="10" name="Rectangle 9">
            <a:extLst>
              <a:ext uri="{FF2B5EF4-FFF2-40B4-BE49-F238E27FC236}">
                <a16:creationId xmlns:a16="http://schemas.microsoft.com/office/drawing/2014/main" id="{7E6B3961-FF29-4816-8FFD-5D23B4F82D19}"/>
              </a:ext>
            </a:extLst>
          </p:cNvPr>
          <p:cNvSpPr/>
          <p:nvPr/>
        </p:nvSpPr>
        <p:spPr>
          <a:xfrm>
            <a:off x="9049901" y="4457700"/>
            <a:ext cx="6037699" cy="17485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C94C3BB7-B884-4C46-900B-A6E72C1ED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402263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8500368" cy="10287000"/>
            <a:chOff x="0" y="0"/>
            <a:chExt cx="8500368" cy="10287000"/>
          </a:xfrm>
        </p:grpSpPr>
        <p:sp>
          <p:nvSpPr>
            <p:cNvPr id="3" name="object 3"/>
            <p:cNvSpPr/>
            <p:nvPr/>
          </p:nvSpPr>
          <p:spPr>
            <a:xfrm>
              <a:off x="0" y="0"/>
              <a:ext cx="6477000" cy="10287000"/>
            </a:xfrm>
            <a:custGeom>
              <a:avLst/>
              <a:gdLst/>
              <a:ahLst/>
              <a:cxnLst/>
              <a:rect l="l" t="t" r="r" b="b"/>
              <a:pathLst>
                <a:path w="6477000" h="10287000">
                  <a:moveTo>
                    <a:pt x="6476999" y="10286999"/>
                  </a:moveTo>
                  <a:lnTo>
                    <a:pt x="0" y="10286999"/>
                  </a:lnTo>
                  <a:lnTo>
                    <a:pt x="0" y="0"/>
                  </a:lnTo>
                  <a:lnTo>
                    <a:pt x="6476999" y="0"/>
                  </a:lnTo>
                  <a:lnTo>
                    <a:pt x="6476999" y="10286999"/>
                  </a:lnTo>
                  <a:close/>
                </a:path>
              </a:pathLst>
            </a:custGeom>
            <a:solidFill>
              <a:srgbClr val="1753F1"/>
            </a:solidFill>
          </p:spPr>
          <p:txBody>
            <a:bodyPr wrap="square" lIns="0" tIns="0" rIns="0" bIns="0" rtlCol="0"/>
            <a:lstStyle/>
            <a:p>
              <a:endParaRPr/>
            </a:p>
          </p:txBody>
        </p:sp>
        <p:pic>
          <p:nvPicPr>
            <p:cNvPr id="4" name="object 4"/>
            <p:cNvPicPr/>
            <p:nvPr/>
          </p:nvPicPr>
          <p:blipFill>
            <a:blip r:embed="rId2" cstate="print"/>
            <a:stretch>
              <a:fillRect/>
            </a:stretch>
          </p:blipFill>
          <p:spPr>
            <a:xfrm>
              <a:off x="4451082" y="1028700"/>
              <a:ext cx="4049286" cy="8226515"/>
            </a:xfrm>
            <a:prstGeom prst="rect">
              <a:avLst/>
            </a:prstGeom>
          </p:spPr>
        </p:pic>
      </p:grpSp>
      <p:sp>
        <p:nvSpPr>
          <p:cNvPr id="6" name="object 6"/>
          <p:cNvSpPr txBox="1"/>
          <p:nvPr/>
        </p:nvSpPr>
        <p:spPr>
          <a:xfrm>
            <a:off x="9982200" y="2595058"/>
            <a:ext cx="6955130" cy="6660157"/>
          </a:xfrm>
          <a:prstGeom prst="rect">
            <a:avLst/>
          </a:prstGeom>
        </p:spPr>
        <p:txBody>
          <a:bodyPr vert="horz" wrap="square" lIns="0" tIns="12065" rIns="0" bIns="0" rtlCol="0">
            <a:spAutoFit/>
          </a:bodyPr>
          <a:lstStyle/>
          <a:p>
            <a:pPr>
              <a:lnSpc>
                <a:spcPct val="110000"/>
              </a:lnSpc>
            </a:pPr>
            <a:r>
              <a:rPr lang="fr-FR" sz="4800" b="1" spc="-70" dirty="0">
                <a:solidFill>
                  <a:srgbClr val="13110E"/>
                </a:solidFill>
                <a:latin typeface="Roboto"/>
              </a:rPr>
              <a:t>Une formation peut contenir un examen final. </a:t>
            </a:r>
          </a:p>
          <a:p>
            <a:pPr algn="just">
              <a:lnSpc>
                <a:spcPct val="110000"/>
              </a:lnSpc>
            </a:pPr>
            <a:endParaRPr lang="fr-FR" sz="4800" b="1" spc="-70" dirty="0">
              <a:solidFill>
                <a:srgbClr val="13110E"/>
              </a:solidFill>
              <a:latin typeface="Roboto"/>
            </a:endParaRPr>
          </a:p>
          <a:p>
            <a:pPr algn="just">
              <a:lnSpc>
                <a:spcPct val="110000"/>
              </a:lnSpc>
            </a:pPr>
            <a:endParaRPr lang="fr-FR" sz="4800" b="1" spc="-70" dirty="0">
              <a:solidFill>
                <a:srgbClr val="13110E"/>
              </a:solidFill>
              <a:latin typeface="Roboto"/>
            </a:endParaRPr>
          </a:p>
          <a:p>
            <a:pPr algn="just">
              <a:lnSpc>
                <a:spcPct val="110000"/>
              </a:lnSpc>
            </a:pPr>
            <a:endParaRPr lang="fr-FR" sz="4800" b="1" spc="-70" dirty="0">
              <a:solidFill>
                <a:srgbClr val="13110E"/>
              </a:solidFill>
              <a:latin typeface="Roboto"/>
            </a:endParaRPr>
          </a:p>
          <a:p>
            <a:pPr algn="just"/>
            <a:r>
              <a:rPr lang="fr-FR" sz="2400" i="1" dirty="0">
                <a:latin typeface="Roboto" panose="02000000000000000000" pitchFamily="2" charset="0"/>
                <a:ea typeface="Roboto" panose="02000000000000000000" pitchFamily="2" charset="0"/>
              </a:rPr>
              <a:t>Règles:</a:t>
            </a:r>
          </a:p>
          <a:p>
            <a:pPr algn="just"/>
            <a:r>
              <a:rPr lang="fr-FR" sz="2400" dirty="0">
                <a:latin typeface="Roboto" panose="02000000000000000000" pitchFamily="2" charset="0"/>
                <a:ea typeface="Roboto" panose="02000000000000000000" pitchFamily="2" charset="0"/>
              </a:rPr>
              <a:t>Une formation peut contenir </a:t>
            </a:r>
            <a:r>
              <a:rPr lang="fr-FR" sz="2400" b="1" dirty="0">
                <a:latin typeface="Roboto" panose="02000000000000000000" pitchFamily="2" charset="0"/>
                <a:ea typeface="Roboto" panose="02000000000000000000" pitchFamily="2" charset="0"/>
              </a:rPr>
              <a:t>un examen</a:t>
            </a:r>
            <a:r>
              <a:rPr lang="fr-FR" sz="2400" dirty="0">
                <a:latin typeface="Roboto" panose="02000000000000000000" pitchFamily="2" charset="0"/>
                <a:ea typeface="Roboto" panose="02000000000000000000" pitchFamily="2" charset="0"/>
              </a:rPr>
              <a:t>. </a:t>
            </a:r>
          </a:p>
          <a:p>
            <a:pPr algn="just"/>
            <a:r>
              <a:rPr lang="fr-FR" sz="2400" dirty="0">
                <a:latin typeface="Roboto" panose="02000000000000000000" pitchFamily="2" charset="0"/>
                <a:ea typeface="Roboto" panose="02000000000000000000" pitchFamily="2" charset="0"/>
              </a:rPr>
              <a:t>Un examen se compose </a:t>
            </a:r>
            <a:r>
              <a:rPr lang="fr-FR" sz="2400" b="1" dirty="0">
                <a:latin typeface="Roboto" panose="02000000000000000000" pitchFamily="2" charset="0"/>
                <a:ea typeface="Roboto" panose="02000000000000000000" pitchFamily="2" charset="0"/>
              </a:rPr>
              <a:t>d’une ou de plusieurs questions</a:t>
            </a:r>
            <a:r>
              <a:rPr lang="fr-FR" sz="2400" dirty="0">
                <a:latin typeface="Roboto" panose="02000000000000000000" pitchFamily="2" charset="0"/>
                <a:ea typeface="Roboto" panose="02000000000000000000" pitchFamily="2" charset="0"/>
              </a:rPr>
              <a:t>.</a:t>
            </a:r>
          </a:p>
          <a:p>
            <a:pPr algn="just"/>
            <a:r>
              <a:rPr lang="fr-FR" sz="2400" dirty="0">
                <a:latin typeface="Roboto" panose="02000000000000000000" pitchFamily="2" charset="0"/>
                <a:ea typeface="Roboto" panose="02000000000000000000" pitchFamily="2" charset="0"/>
              </a:rPr>
              <a:t>Un examen ne sera accessible à un utilisateur qu’après avoir fini toute sa formation.</a:t>
            </a:r>
          </a:p>
          <a:p>
            <a:pPr algn="just"/>
            <a:endParaRPr lang="fr-FR" sz="2400" dirty="0">
              <a:latin typeface="Roboto" panose="02000000000000000000" pitchFamily="2" charset="0"/>
              <a:ea typeface="Roboto" panose="02000000000000000000" pitchFamily="2" charset="0"/>
            </a:endParaRPr>
          </a:p>
        </p:txBody>
      </p:sp>
      <p:pic>
        <p:nvPicPr>
          <p:cNvPr id="9" name="Image 8">
            <a:extLst>
              <a:ext uri="{FF2B5EF4-FFF2-40B4-BE49-F238E27FC236}">
                <a16:creationId xmlns:a16="http://schemas.microsoft.com/office/drawing/2014/main" id="{FEA92CE5-3C15-4DD2-A8E3-9B63992B503F}"/>
              </a:ext>
            </a:extLst>
          </p:cNvPr>
          <p:cNvPicPr>
            <a:picLocks noChangeAspect="1"/>
          </p:cNvPicPr>
          <p:nvPr/>
        </p:nvPicPr>
        <p:blipFill rotWithShape="1">
          <a:blip r:embed="rId3"/>
          <a:srcRect l="1" r="36204" b="1528"/>
          <a:stretch/>
        </p:blipFill>
        <p:spPr>
          <a:xfrm>
            <a:off x="1696059" y="939973"/>
            <a:ext cx="7549192" cy="8286220"/>
          </a:xfrm>
          <a:prstGeom prst="roundRect">
            <a:avLst>
              <a:gd name="adj" fmla="val 8594"/>
            </a:avLst>
          </a:prstGeom>
          <a:solidFill>
            <a:srgbClr val="FFFFFF">
              <a:shade val="85000"/>
            </a:srgbClr>
          </a:solidFill>
          <a:ln w="28575">
            <a:solidFill>
              <a:schemeClr val="accent1"/>
            </a:solidFill>
          </a:ln>
          <a:effectLst>
            <a:reflection blurRad="12700" stA="38000" endPos="28000" dist="5000" dir="5400000" sy="-100000" algn="bl" rotWithShape="0"/>
          </a:effectLst>
        </p:spPr>
      </p:pic>
      <p:sp>
        <p:nvSpPr>
          <p:cNvPr id="12" name="Rectangle 11">
            <a:extLst>
              <a:ext uri="{FF2B5EF4-FFF2-40B4-BE49-F238E27FC236}">
                <a16:creationId xmlns:a16="http://schemas.microsoft.com/office/drawing/2014/main" id="{98FB9988-8099-4EA7-BEF7-241C3B2D1109}"/>
              </a:ext>
            </a:extLst>
          </p:cNvPr>
          <p:cNvSpPr/>
          <p:nvPr/>
        </p:nvSpPr>
        <p:spPr>
          <a:xfrm flipV="1">
            <a:off x="1654563" y="8827789"/>
            <a:ext cx="1948490" cy="3870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Titre 1">
            <a:extLst>
              <a:ext uri="{FF2B5EF4-FFF2-40B4-BE49-F238E27FC236}">
                <a16:creationId xmlns:a16="http://schemas.microsoft.com/office/drawing/2014/main" id="{86DBAED2-1A2F-4C92-9C96-B5E2F52E6AD2}"/>
              </a:ext>
            </a:extLst>
          </p:cNvPr>
          <p:cNvSpPr txBox="1">
            <a:spLocks/>
          </p:cNvSpPr>
          <p:nvPr/>
        </p:nvSpPr>
        <p:spPr>
          <a:xfrm>
            <a:off x="11277600" y="342900"/>
            <a:ext cx="5181600" cy="381038"/>
          </a:xfrm>
          <a:prstGeom prst="rect">
            <a:avLst/>
          </a:prstGeom>
        </p:spPr>
        <p:txBody>
          <a:bodyPr/>
          <a:lstStyle>
            <a:lvl1pPr>
              <a:defRPr>
                <a:latin typeface="+mj-lt"/>
                <a:ea typeface="+mj-ea"/>
                <a:cs typeface="+mj-cs"/>
              </a:defRPr>
            </a:lvl1pPr>
          </a:lstStyle>
          <a:p>
            <a:r>
              <a:rPr lang="fr-FR" sz="9600" b="1" kern="0" dirty="0">
                <a:latin typeface="Roboto"/>
              </a:rPr>
              <a:t>Examen</a:t>
            </a:r>
            <a:endParaRPr lang="fr-FR" kern="0" dirty="0"/>
          </a:p>
        </p:txBody>
      </p:sp>
      <p:pic>
        <p:nvPicPr>
          <p:cNvPr id="10" name="Image 9">
            <a:extLst>
              <a:ext uri="{FF2B5EF4-FFF2-40B4-BE49-F238E27FC236}">
                <a16:creationId xmlns:a16="http://schemas.microsoft.com/office/drawing/2014/main" id="{EF206677-D6C3-4F00-818C-E1569D0E5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8870315"/>
          </a:xfrm>
          <a:custGeom>
            <a:avLst/>
            <a:gdLst/>
            <a:ahLst/>
            <a:cxnLst/>
            <a:rect l="l" t="t" r="r" b="b"/>
            <a:pathLst>
              <a:path w="18288000" h="8870315">
                <a:moveTo>
                  <a:pt x="0" y="8870246"/>
                </a:moveTo>
                <a:lnTo>
                  <a:pt x="18287998" y="8870246"/>
                </a:lnTo>
                <a:lnTo>
                  <a:pt x="18287998" y="0"/>
                </a:lnTo>
                <a:lnTo>
                  <a:pt x="0" y="0"/>
                </a:lnTo>
                <a:lnTo>
                  <a:pt x="0" y="8870246"/>
                </a:lnTo>
                <a:close/>
              </a:path>
            </a:pathLst>
          </a:custGeom>
          <a:solidFill>
            <a:srgbClr val="F5F5F5"/>
          </a:solidFill>
        </p:spPr>
        <p:txBody>
          <a:bodyPr wrap="square" lIns="0" tIns="0" rIns="0" bIns="0" rtlCol="0"/>
          <a:lstStyle/>
          <a:p>
            <a:endParaRPr/>
          </a:p>
        </p:txBody>
      </p:sp>
      <p:sp>
        <p:nvSpPr>
          <p:cNvPr id="5" name="object 5"/>
          <p:cNvSpPr/>
          <p:nvPr/>
        </p:nvSpPr>
        <p:spPr>
          <a:xfrm>
            <a:off x="9411" y="8870246"/>
            <a:ext cx="18278475" cy="1419225"/>
          </a:xfrm>
          <a:custGeom>
            <a:avLst/>
            <a:gdLst/>
            <a:ahLst/>
            <a:cxnLst/>
            <a:rect l="l" t="t" r="r" b="b"/>
            <a:pathLst>
              <a:path w="18278475" h="1419225">
                <a:moveTo>
                  <a:pt x="18278473" y="1419224"/>
                </a:moveTo>
                <a:lnTo>
                  <a:pt x="0" y="1419224"/>
                </a:lnTo>
                <a:lnTo>
                  <a:pt x="0" y="0"/>
                </a:lnTo>
                <a:lnTo>
                  <a:pt x="18278473" y="0"/>
                </a:lnTo>
                <a:lnTo>
                  <a:pt x="18278473" y="1419224"/>
                </a:lnTo>
                <a:close/>
              </a:path>
            </a:pathLst>
          </a:custGeom>
          <a:solidFill>
            <a:srgbClr val="1753F1"/>
          </a:solidFill>
        </p:spPr>
        <p:txBody>
          <a:bodyPr wrap="square" lIns="0" tIns="0" rIns="0" bIns="0" rtlCol="0"/>
          <a:lstStyle/>
          <a:p>
            <a:endParaRPr/>
          </a:p>
        </p:txBody>
      </p:sp>
      <p:sp>
        <p:nvSpPr>
          <p:cNvPr id="6" name="Espace réservé du contenu 2">
            <a:extLst>
              <a:ext uri="{FF2B5EF4-FFF2-40B4-BE49-F238E27FC236}">
                <a16:creationId xmlns:a16="http://schemas.microsoft.com/office/drawing/2014/main" id="{58EFD791-84A1-4C9D-8E07-E650D48C870D}"/>
              </a:ext>
            </a:extLst>
          </p:cNvPr>
          <p:cNvSpPr txBox="1">
            <a:spLocks/>
          </p:cNvSpPr>
          <p:nvPr/>
        </p:nvSpPr>
        <p:spPr>
          <a:xfrm>
            <a:off x="288670" y="425143"/>
            <a:ext cx="18045638" cy="9010674"/>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fr-FR" sz="3200" b="1" i="1" kern="0" dirty="0">
                <a:solidFill>
                  <a:sysClr val="windowText" lastClr="000000"/>
                </a:solidFill>
                <a:latin typeface="Roboto" panose="02000000000000000000" pitchFamily="2" charset="0"/>
                <a:ea typeface="Roboto" panose="02000000000000000000" pitchFamily="2" charset="0"/>
              </a:rPr>
              <a:t>Les types de Questions</a:t>
            </a:r>
          </a:p>
          <a:p>
            <a:pPr lvl="2">
              <a:lnSpc>
                <a:spcPct val="110000"/>
              </a:lnSpc>
              <a:spcBef>
                <a:spcPts val="600"/>
              </a:spcBef>
            </a:pPr>
            <a:endParaRPr lang="fr-FR" sz="2000" kern="0" dirty="0">
              <a:solidFill>
                <a:sysClr val="windowText" lastClr="000000"/>
              </a:solidFill>
            </a:endParaRPr>
          </a:p>
          <a:p>
            <a:pPr marL="1028700" lvl="2" indent="-342900"/>
            <a:endParaRPr lang="fr-FR" sz="2000" kern="0" dirty="0">
              <a:solidFill>
                <a:sysClr val="windowText" lastClr="000000"/>
              </a:solidFill>
            </a:endParaRPr>
          </a:p>
          <a:p>
            <a:pPr marL="1028700" lvl="2" indent="-342900"/>
            <a:endParaRPr lang="fr-FR" sz="2000" kern="0" dirty="0">
              <a:solidFill>
                <a:sysClr val="windowText" lastClr="000000"/>
              </a:solidFill>
            </a:endParaRPr>
          </a:p>
        </p:txBody>
      </p:sp>
      <p:pic>
        <p:nvPicPr>
          <p:cNvPr id="7" name="Image 6">
            <a:extLst>
              <a:ext uri="{FF2B5EF4-FFF2-40B4-BE49-F238E27FC236}">
                <a16:creationId xmlns:a16="http://schemas.microsoft.com/office/drawing/2014/main" id="{6A8A52D8-A302-4E50-9D1E-5FE56E092458}"/>
              </a:ext>
            </a:extLst>
          </p:cNvPr>
          <p:cNvPicPr>
            <a:picLocks noChangeAspect="1"/>
          </p:cNvPicPr>
          <p:nvPr/>
        </p:nvPicPr>
        <p:blipFill>
          <a:blip r:embed="rId2"/>
          <a:stretch>
            <a:fillRect/>
          </a:stretch>
        </p:blipFill>
        <p:spPr>
          <a:xfrm>
            <a:off x="9593424" y="3251907"/>
            <a:ext cx="7601864" cy="5405768"/>
          </a:xfrm>
          <a:prstGeom prst="rect">
            <a:avLst/>
          </a:prstGeom>
          <a:ln>
            <a:noFill/>
          </a:ln>
          <a:effectLst>
            <a:outerShdw blurRad="292100" dist="139700" dir="2700000" algn="tl" rotWithShape="0">
              <a:srgbClr val="333333">
                <a:alpha val="65000"/>
              </a:srgbClr>
            </a:outerShdw>
          </a:effectLst>
        </p:spPr>
      </p:pic>
      <p:pic>
        <p:nvPicPr>
          <p:cNvPr id="8" name="Image 7">
            <a:extLst>
              <a:ext uri="{FF2B5EF4-FFF2-40B4-BE49-F238E27FC236}">
                <a16:creationId xmlns:a16="http://schemas.microsoft.com/office/drawing/2014/main" id="{AAE100DA-435A-4BC9-A017-83724A05FD0E}"/>
              </a:ext>
            </a:extLst>
          </p:cNvPr>
          <p:cNvPicPr>
            <a:picLocks noChangeAspect="1"/>
          </p:cNvPicPr>
          <p:nvPr/>
        </p:nvPicPr>
        <p:blipFill>
          <a:blip r:embed="rId3"/>
          <a:stretch>
            <a:fillRect/>
          </a:stretch>
        </p:blipFill>
        <p:spPr>
          <a:xfrm>
            <a:off x="984910" y="1275196"/>
            <a:ext cx="7549490" cy="5368530"/>
          </a:xfrm>
          <a:prstGeom prst="rect">
            <a:avLst/>
          </a:prstGeom>
          <a:ln>
            <a:noFill/>
          </a:ln>
          <a:effectLst>
            <a:outerShdw blurRad="292100" dist="139700" dir="2700000" algn="tl" rotWithShape="0">
              <a:srgbClr val="333333">
                <a:alpha val="65000"/>
              </a:srgbClr>
            </a:outerShdw>
          </a:effectLst>
        </p:spPr>
      </p:pic>
      <p:sp>
        <p:nvSpPr>
          <p:cNvPr id="9" name="ZoneTexte 8">
            <a:extLst>
              <a:ext uri="{FF2B5EF4-FFF2-40B4-BE49-F238E27FC236}">
                <a16:creationId xmlns:a16="http://schemas.microsoft.com/office/drawing/2014/main" id="{5F18FB66-E466-4AD9-AF15-C847E41AFD75}"/>
              </a:ext>
            </a:extLst>
          </p:cNvPr>
          <p:cNvSpPr txBox="1"/>
          <p:nvPr/>
        </p:nvSpPr>
        <p:spPr>
          <a:xfrm>
            <a:off x="3265427" y="6759501"/>
            <a:ext cx="1675620" cy="523220"/>
          </a:xfrm>
          <a:prstGeom prst="rect">
            <a:avLst/>
          </a:prstGeom>
          <a:noFill/>
        </p:spPr>
        <p:txBody>
          <a:bodyPr wrap="square" rtlCol="0">
            <a:spAutoFit/>
          </a:bodyPr>
          <a:lstStyle/>
          <a:p>
            <a:r>
              <a:rPr lang="fr-FR" sz="2800" i="1" dirty="0" err="1">
                <a:latin typeface="Roboto" panose="02000000000000000000" pitchFamily="2" charset="0"/>
                <a:ea typeface="Roboto" panose="02000000000000000000" pitchFamily="2" charset="0"/>
              </a:rPr>
              <a:t>Reorder</a:t>
            </a:r>
            <a:endParaRPr lang="fr-FR" sz="2800" dirty="0">
              <a:latin typeface="Roboto" panose="02000000000000000000" pitchFamily="2" charset="0"/>
              <a:ea typeface="Roboto" panose="02000000000000000000" pitchFamily="2" charset="0"/>
            </a:endParaRPr>
          </a:p>
        </p:txBody>
      </p:sp>
      <p:sp>
        <p:nvSpPr>
          <p:cNvPr id="10" name="ZoneTexte 9">
            <a:extLst>
              <a:ext uri="{FF2B5EF4-FFF2-40B4-BE49-F238E27FC236}">
                <a16:creationId xmlns:a16="http://schemas.microsoft.com/office/drawing/2014/main" id="{12BB6022-1638-4BBF-B821-D6DE66CB2DE5}"/>
              </a:ext>
            </a:extLst>
          </p:cNvPr>
          <p:cNvSpPr txBox="1"/>
          <p:nvPr/>
        </p:nvSpPr>
        <p:spPr>
          <a:xfrm>
            <a:off x="11529038" y="2622402"/>
            <a:ext cx="3092032" cy="523220"/>
          </a:xfrm>
          <a:prstGeom prst="rect">
            <a:avLst/>
          </a:prstGeom>
          <a:noFill/>
        </p:spPr>
        <p:txBody>
          <a:bodyPr wrap="square" rtlCol="0">
            <a:spAutoFit/>
          </a:bodyPr>
          <a:lstStyle/>
          <a:p>
            <a:r>
              <a:rPr lang="fr-FR" sz="2800" i="1" dirty="0">
                <a:latin typeface="Roboto" panose="02000000000000000000" pitchFamily="2" charset="0"/>
                <a:ea typeface="Roboto" panose="02000000000000000000" pitchFamily="2" charset="0"/>
              </a:rPr>
              <a:t>Fill in the Blank</a:t>
            </a:r>
            <a:endParaRPr lang="fr-FR" sz="2800" dirty="0">
              <a:latin typeface="Roboto" panose="02000000000000000000" pitchFamily="2" charset="0"/>
              <a:ea typeface="Roboto" panose="02000000000000000000" pitchFamily="2" charset="0"/>
            </a:endParaRPr>
          </a:p>
        </p:txBody>
      </p:sp>
      <p:pic>
        <p:nvPicPr>
          <p:cNvPr id="11" name="Image 10">
            <a:extLst>
              <a:ext uri="{FF2B5EF4-FFF2-40B4-BE49-F238E27FC236}">
                <a16:creationId xmlns:a16="http://schemas.microsoft.com/office/drawing/2014/main" id="{A9A50CCE-7FBA-492D-B7B7-489619D09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8870315"/>
          </a:xfrm>
          <a:custGeom>
            <a:avLst/>
            <a:gdLst/>
            <a:ahLst/>
            <a:cxnLst/>
            <a:rect l="l" t="t" r="r" b="b"/>
            <a:pathLst>
              <a:path w="18288000" h="8870315">
                <a:moveTo>
                  <a:pt x="0" y="8870246"/>
                </a:moveTo>
                <a:lnTo>
                  <a:pt x="18287998" y="8870246"/>
                </a:lnTo>
                <a:lnTo>
                  <a:pt x="18287998" y="0"/>
                </a:lnTo>
                <a:lnTo>
                  <a:pt x="0" y="0"/>
                </a:lnTo>
                <a:lnTo>
                  <a:pt x="0" y="8870246"/>
                </a:lnTo>
                <a:close/>
              </a:path>
            </a:pathLst>
          </a:custGeom>
          <a:solidFill>
            <a:srgbClr val="F5F5F5"/>
          </a:solidFill>
        </p:spPr>
        <p:txBody>
          <a:bodyPr wrap="square" lIns="0" tIns="0" rIns="0" bIns="0" rtlCol="0"/>
          <a:lstStyle/>
          <a:p>
            <a:endParaRPr/>
          </a:p>
        </p:txBody>
      </p:sp>
      <p:sp>
        <p:nvSpPr>
          <p:cNvPr id="5" name="object 5"/>
          <p:cNvSpPr/>
          <p:nvPr/>
        </p:nvSpPr>
        <p:spPr>
          <a:xfrm>
            <a:off x="9411" y="8870246"/>
            <a:ext cx="18278475" cy="1419225"/>
          </a:xfrm>
          <a:custGeom>
            <a:avLst/>
            <a:gdLst/>
            <a:ahLst/>
            <a:cxnLst/>
            <a:rect l="l" t="t" r="r" b="b"/>
            <a:pathLst>
              <a:path w="18278475" h="1419225">
                <a:moveTo>
                  <a:pt x="18278473" y="1419224"/>
                </a:moveTo>
                <a:lnTo>
                  <a:pt x="0" y="1419224"/>
                </a:lnTo>
                <a:lnTo>
                  <a:pt x="0" y="0"/>
                </a:lnTo>
                <a:lnTo>
                  <a:pt x="18278473" y="0"/>
                </a:lnTo>
                <a:lnTo>
                  <a:pt x="18278473" y="1419224"/>
                </a:lnTo>
                <a:close/>
              </a:path>
            </a:pathLst>
          </a:custGeom>
          <a:solidFill>
            <a:srgbClr val="1753F1"/>
          </a:solidFill>
        </p:spPr>
        <p:txBody>
          <a:bodyPr wrap="square" lIns="0" tIns="0" rIns="0" bIns="0" rtlCol="0"/>
          <a:lstStyle/>
          <a:p>
            <a:endParaRPr/>
          </a:p>
        </p:txBody>
      </p:sp>
      <p:sp>
        <p:nvSpPr>
          <p:cNvPr id="6" name="Espace réservé du contenu 2">
            <a:extLst>
              <a:ext uri="{FF2B5EF4-FFF2-40B4-BE49-F238E27FC236}">
                <a16:creationId xmlns:a16="http://schemas.microsoft.com/office/drawing/2014/main" id="{58EFD791-84A1-4C9D-8E07-E650D48C870D}"/>
              </a:ext>
            </a:extLst>
          </p:cNvPr>
          <p:cNvSpPr txBox="1">
            <a:spLocks/>
          </p:cNvSpPr>
          <p:nvPr/>
        </p:nvSpPr>
        <p:spPr>
          <a:xfrm>
            <a:off x="288670" y="425143"/>
            <a:ext cx="18045638" cy="9010674"/>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fr-FR" sz="3200" b="1" i="1" kern="0" dirty="0">
                <a:solidFill>
                  <a:sysClr val="windowText" lastClr="000000"/>
                </a:solidFill>
                <a:latin typeface="Roboto" panose="02000000000000000000" pitchFamily="2" charset="0"/>
                <a:ea typeface="Roboto" panose="02000000000000000000" pitchFamily="2" charset="0"/>
              </a:rPr>
              <a:t>Les types de Questions</a:t>
            </a:r>
          </a:p>
          <a:p>
            <a:pPr lvl="2">
              <a:lnSpc>
                <a:spcPct val="110000"/>
              </a:lnSpc>
              <a:spcBef>
                <a:spcPts val="600"/>
              </a:spcBef>
            </a:pPr>
            <a:endParaRPr lang="fr-FR" sz="2000" kern="0" dirty="0">
              <a:solidFill>
                <a:sysClr val="windowText" lastClr="000000"/>
              </a:solidFill>
            </a:endParaRPr>
          </a:p>
          <a:p>
            <a:pPr marL="1028700" lvl="2" indent="-342900"/>
            <a:endParaRPr lang="fr-FR" sz="2000" kern="0" dirty="0">
              <a:solidFill>
                <a:sysClr val="windowText" lastClr="000000"/>
              </a:solidFill>
            </a:endParaRPr>
          </a:p>
          <a:p>
            <a:pPr marL="1028700" lvl="2" indent="-342900"/>
            <a:endParaRPr lang="fr-FR" sz="2000" kern="0" dirty="0">
              <a:solidFill>
                <a:sysClr val="windowText" lastClr="000000"/>
              </a:solidFill>
            </a:endParaRPr>
          </a:p>
        </p:txBody>
      </p:sp>
      <p:pic>
        <p:nvPicPr>
          <p:cNvPr id="7" name="Image 6">
            <a:extLst>
              <a:ext uri="{FF2B5EF4-FFF2-40B4-BE49-F238E27FC236}">
                <a16:creationId xmlns:a16="http://schemas.microsoft.com/office/drawing/2014/main" id="{6A8A52D8-A302-4E50-9D1E-5FE56E092458}"/>
              </a:ext>
            </a:extLst>
          </p:cNvPr>
          <p:cNvPicPr>
            <a:picLocks noChangeAspect="1"/>
          </p:cNvPicPr>
          <p:nvPr/>
        </p:nvPicPr>
        <p:blipFill>
          <a:blip r:embed="rId2"/>
          <a:stretch>
            <a:fillRect/>
          </a:stretch>
        </p:blipFill>
        <p:spPr>
          <a:xfrm>
            <a:off x="9593424" y="3251907"/>
            <a:ext cx="7601864" cy="5405768"/>
          </a:xfrm>
          <a:prstGeom prst="rect">
            <a:avLst/>
          </a:prstGeom>
          <a:ln>
            <a:noFill/>
          </a:ln>
          <a:effectLst>
            <a:outerShdw blurRad="292100" dist="139700" dir="2700000" algn="tl" rotWithShape="0">
              <a:srgbClr val="333333">
                <a:alpha val="65000"/>
              </a:srgbClr>
            </a:outerShdw>
          </a:effectLst>
        </p:spPr>
      </p:pic>
      <p:pic>
        <p:nvPicPr>
          <p:cNvPr id="8" name="Image 7">
            <a:extLst>
              <a:ext uri="{FF2B5EF4-FFF2-40B4-BE49-F238E27FC236}">
                <a16:creationId xmlns:a16="http://schemas.microsoft.com/office/drawing/2014/main" id="{AAE100DA-435A-4BC9-A017-83724A05FD0E}"/>
              </a:ext>
            </a:extLst>
          </p:cNvPr>
          <p:cNvPicPr>
            <a:picLocks noChangeAspect="1"/>
          </p:cNvPicPr>
          <p:nvPr/>
        </p:nvPicPr>
        <p:blipFill>
          <a:blip r:embed="rId3"/>
          <a:stretch>
            <a:fillRect/>
          </a:stretch>
        </p:blipFill>
        <p:spPr>
          <a:xfrm>
            <a:off x="984910" y="1275196"/>
            <a:ext cx="7549490" cy="5368530"/>
          </a:xfrm>
          <a:prstGeom prst="rect">
            <a:avLst/>
          </a:prstGeom>
          <a:ln>
            <a:noFill/>
          </a:ln>
          <a:effectLst>
            <a:outerShdw blurRad="292100" dist="139700" dir="2700000" algn="tl" rotWithShape="0">
              <a:srgbClr val="333333">
                <a:alpha val="65000"/>
              </a:srgbClr>
            </a:outerShdw>
          </a:effectLst>
        </p:spPr>
      </p:pic>
      <p:sp>
        <p:nvSpPr>
          <p:cNvPr id="9" name="ZoneTexte 8">
            <a:extLst>
              <a:ext uri="{FF2B5EF4-FFF2-40B4-BE49-F238E27FC236}">
                <a16:creationId xmlns:a16="http://schemas.microsoft.com/office/drawing/2014/main" id="{5F18FB66-E466-4AD9-AF15-C847E41AFD75}"/>
              </a:ext>
            </a:extLst>
          </p:cNvPr>
          <p:cNvSpPr txBox="1"/>
          <p:nvPr/>
        </p:nvSpPr>
        <p:spPr>
          <a:xfrm>
            <a:off x="3265426" y="6759501"/>
            <a:ext cx="4354573" cy="523220"/>
          </a:xfrm>
          <a:prstGeom prst="rect">
            <a:avLst/>
          </a:prstGeom>
          <a:noFill/>
        </p:spPr>
        <p:txBody>
          <a:bodyPr wrap="square" rtlCol="0">
            <a:spAutoFit/>
          </a:bodyPr>
          <a:lstStyle/>
          <a:p>
            <a:r>
              <a:rPr lang="fr-FR" sz="2800" i="1" dirty="0">
                <a:latin typeface="Roboto" panose="02000000000000000000" pitchFamily="2" charset="0"/>
                <a:ea typeface="Roboto" panose="02000000000000000000" pitchFamily="2" charset="0"/>
              </a:rPr>
              <a:t>Question à choix unique</a:t>
            </a:r>
            <a:endParaRPr lang="fr-FR" sz="2800" dirty="0">
              <a:latin typeface="Roboto" panose="02000000000000000000" pitchFamily="2" charset="0"/>
              <a:ea typeface="Roboto" panose="02000000000000000000" pitchFamily="2" charset="0"/>
            </a:endParaRPr>
          </a:p>
        </p:txBody>
      </p:sp>
      <p:sp>
        <p:nvSpPr>
          <p:cNvPr id="10" name="ZoneTexte 9">
            <a:extLst>
              <a:ext uri="{FF2B5EF4-FFF2-40B4-BE49-F238E27FC236}">
                <a16:creationId xmlns:a16="http://schemas.microsoft.com/office/drawing/2014/main" id="{12BB6022-1638-4BBF-B821-D6DE66CB2DE5}"/>
              </a:ext>
            </a:extLst>
          </p:cNvPr>
          <p:cNvSpPr txBox="1"/>
          <p:nvPr/>
        </p:nvSpPr>
        <p:spPr>
          <a:xfrm>
            <a:off x="11529038" y="2622402"/>
            <a:ext cx="4320562" cy="523220"/>
          </a:xfrm>
          <a:prstGeom prst="rect">
            <a:avLst/>
          </a:prstGeom>
          <a:noFill/>
        </p:spPr>
        <p:txBody>
          <a:bodyPr wrap="square" rtlCol="0">
            <a:spAutoFit/>
          </a:bodyPr>
          <a:lstStyle/>
          <a:p>
            <a:r>
              <a:rPr lang="fr-FR" sz="2800" i="1" dirty="0">
                <a:latin typeface="Roboto" panose="02000000000000000000" pitchFamily="2" charset="0"/>
                <a:ea typeface="Roboto" panose="02000000000000000000" pitchFamily="2" charset="0"/>
              </a:rPr>
              <a:t>Question à choix multiple</a:t>
            </a:r>
            <a:endParaRPr lang="fr-FR" sz="2800" dirty="0">
              <a:latin typeface="Roboto" panose="02000000000000000000" pitchFamily="2" charset="0"/>
              <a:ea typeface="Roboto" panose="02000000000000000000" pitchFamily="2" charset="0"/>
            </a:endParaRPr>
          </a:p>
        </p:txBody>
      </p:sp>
      <p:pic>
        <p:nvPicPr>
          <p:cNvPr id="11" name="Image 10">
            <a:extLst>
              <a:ext uri="{FF2B5EF4-FFF2-40B4-BE49-F238E27FC236}">
                <a16:creationId xmlns:a16="http://schemas.microsoft.com/office/drawing/2014/main" id="{7625522D-9D68-4008-88CF-45FF5740FCA5}"/>
              </a:ext>
            </a:extLst>
          </p:cNvPr>
          <p:cNvPicPr>
            <a:picLocks noChangeAspect="1"/>
          </p:cNvPicPr>
          <p:nvPr/>
        </p:nvPicPr>
        <p:blipFill>
          <a:blip r:embed="rId4"/>
          <a:stretch>
            <a:fillRect/>
          </a:stretch>
        </p:blipFill>
        <p:spPr>
          <a:xfrm>
            <a:off x="886702" y="1263252"/>
            <a:ext cx="7647698" cy="5438362"/>
          </a:xfrm>
          <a:prstGeom prst="rect">
            <a:avLst/>
          </a:prstGeom>
          <a:ln>
            <a:noFill/>
          </a:ln>
          <a:effectLst>
            <a:outerShdw blurRad="292100" dist="139700" dir="2700000" algn="tl" rotWithShape="0">
              <a:srgbClr val="333333">
                <a:alpha val="65000"/>
              </a:srgbClr>
            </a:outerShdw>
          </a:effectLst>
        </p:spPr>
      </p:pic>
      <p:pic>
        <p:nvPicPr>
          <p:cNvPr id="13" name="Image 12">
            <a:extLst>
              <a:ext uri="{FF2B5EF4-FFF2-40B4-BE49-F238E27FC236}">
                <a16:creationId xmlns:a16="http://schemas.microsoft.com/office/drawing/2014/main" id="{23E78181-99EC-4508-BECE-0AD77335C2EF}"/>
              </a:ext>
            </a:extLst>
          </p:cNvPr>
          <p:cNvPicPr>
            <a:picLocks noChangeAspect="1"/>
          </p:cNvPicPr>
          <p:nvPr/>
        </p:nvPicPr>
        <p:blipFill>
          <a:blip r:embed="rId5"/>
          <a:stretch>
            <a:fillRect/>
          </a:stretch>
        </p:blipFill>
        <p:spPr>
          <a:xfrm>
            <a:off x="9593424" y="3145622"/>
            <a:ext cx="7791512" cy="5540632"/>
          </a:xfrm>
          <a:prstGeom prst="rect">
            <a:avLst/>
          </a:prstGeom>
          <a:ln>
            <a:noFill/>
          </a:ln>
          <a:effectLst>
            <a:outerShdw blurRad="292100" dist="139700" dir="2700000" algn="tl" rotWithShape="0">
              <a:srgbClr val="333333">
                <a:alpha val="65000"/>
              </a:srgbClr>
            </a:outerShdw>
          </a:effectLst>
        </p:spPr>
      </p:pic>
      <p:pic>
        <p:nvPicPr>
          <p:cNvPr id="12" name="Image 11">
            <a:extLst>
              <a:ext uri="{FF2B5EF4-FFF2-40B4-BE49-F238E27FC236}">
                <a16:creationId xmlns:a16="http://schemas.microsoft.com/office/drawing/2014/main" id="{0B2548EC-DAA7-446A-8E8D-5AFC7AEE70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3158251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8870315"/>
          </a:xfrm>
          <a:custGeom>
            <a:avLst/>
            <a:gdLst/>
            <a:ahLst/>
            <a:cxnLst/>
            <a:rect l="l" t="t" r="r" b="b"/>
            <a:pathLst>
              <a:path w="18288000" h="8870315">
                <a:moveTo>
                  <a:pt x="0" y="8870248"/>
                </a:moveTo>
                <a:lnTo>
                  <a:pt x="18287998" y="8870248"/>
                </a:lnTo>
                <a:lnTo>
                  <a:pt x="18287998" y="0"/>
                </a:lnTo>
                <a:lnTo>
                  <a:pt x="0" y="0"/>
                </a:lnTo>
                <a:lnTo>
                  <a:pt x="0" y="8870248"/>
                </a:lnTo>
                <a:close/>
              </a:path>
            </a:pathLst>
          </a:custGeom>
          <a:solidFill>
            <a:srgbClr val="F5F5F5"/>
          </a:solidFill>
        </p:spPr>
        <p:txBody>
          <a:bodyPr wrap="square" lIns="0" tIns="0" rIns="0" bIns="0" rtlCol="0"/>
          <a:lstStyle/>
          <a:p>
            <a:endParaRPr/>
          </a:p>
        </p:txBody>
      </p:sp>
      <p:grpSp>
        <p:nvGrpSpPr>
          <p:cNvPr id="3" name="object 3"/>
          <p:cNvGrpSpPr/>
          <p:nvPr/>
        </p:nvGrpSpPr>
        <p:grpSpPr>
          <a:xfrm>
            <a:off x="1752600" y="4397295"/>
            <a:ext cx="3443604" cy="2854761"/>
            <a:chOff x="1354394" y="4326737"/>
            <a:chExt cx="3443604" cy="2854761"/>
          </a:xfrm>
        </p:grpSpPr>
        <p:sp>
          <p:nvSpPr>
            <p:cNvPr id="4" name="object 4"/>
            <p:cNvSpPr/>
            <p:nvPr/>
          </p:nvSpPr>
          <p:spPr>
            <a:xfrm>
              <a:off x="1354394" y="4796438"/>
              <a:ext cx="3443604" cy="2385060"/>
            </a:xfrm>
            <a:custGeom>
              <a:avLst/>
              <a:gdLst/>
              <a:ahLst/>
              <a:cxnLst/>
              <a:rect l="l" t="t" r="r" b="b"/>
              <a:pathLst>
                <a:path w="3443604" h="2385059">
                  <a:moveTo>
                    <a:pt x="3075007" y="2385035"/>
                  </a:moveTo>
                  <a:lnTo>
                    <a:pt x="368056" y="2385035"/>
                  </a:lnTo>
                  <a:lnTo>
                    <a:pt x="321980" y="2382155"/>
                  </a:lnTo>
                  <a:lnTo>
                    <a:pt x="277585" y="2373748"/>
                  </a:lnTo>
                  <a:lnTo>
                    <a:pt x="235221" y="2360162"/>
                  </a:lnTo>
                  <a:lnTo>
                    <a:pt x="195237" y="2341749"/>
                  </a:lnTo>
                  <a:lnTo>
                    <a:pt x="157981" y="2318856"/>
                  </a:lnTo>
                  <a:lnTo>
                    <a:pt x="123802" y="2291833"/>
                  </a:lnTo>
                  <a:lnTo>
                    <a:pt x="93049" y="2261029"/>
                  </a:lnTo>
                  <a:lnTo>
                    <a:pt x="66070" y="2226794"/>
                  </a:lnTo>
                  <a:lnTo>
                    <a:pt x="43215" y="2189477"/>
                  </a:lnTo>
                  <a:lnTo>
                    <a:pt x="24831" y="2149427"/>
                  </a:lnTo>
                  <a:lnTo>
                    <a:pt x="11268" y="2106993"/>
                  </a:lnTo>
                  <a:lnTo>
                    <a:pt x="2875" y="2062526"/>
                  </a:lnTo>
                  <a:lnTo>
                    <a:pt x="0" y="2016373"/>
                  </a:lnTo>
                  <a:lnTo>
                    <a:pt x="0" y="368661"/>
                  </a:lnTo>
                  <a:lnTo>
                    <a:pt x="2875" y="322509"/>
                  </a:lnTo>
                  <a:lnTo>
                    <a:pt x="11268" y="278041"/>
                  </a:lnTo>
                  <a:lnTo>
                    <a:pt x="24831" y="235608"/>
                  </a:lnTo>
                  <a:lnTo>
                    <a:pt x="43215" y="195558"/>
                  </a:lnTo>
                  <a:lnTo>
                    <a:pt x="66070" y="158240"/>
                  </a:lnTo>
                  <a:lnTo>
                    <a:pt x="93049" y="124005"/>
                  </a:lnTo>
                  <a:lnTo>
                    <a:pt x="123802" y="93202"/>
                  </a:lnTo>
                  <a:lnTo>
                    <a:pt x="157981" y="66179"/>
                  </a:lnTo>
                  <a:lnTo>
                    <a:pt x="195237" y="43286"/>
                  </a:lnTo>
                  <a:lnTo>
                    <a:pt x="235221" y="24872"/>
                  </a:lnTo>
                  <a:lnTo>
                    <a:pt x="277585" y="11287"/>
                  </a:lnTo>
                  <a:lnTo>
                    <a:pt x="321980" y="2880"/>
                  </a:lnTo>
                  <a:lnTo>
                    <a:pt x="368056" y="0"/>
                  </a:lnTo>
                  <a:lnTo>
                    <a:pt x="3075007" y="0"/>
                  </a:lnTo>
                  <a:lnTo>
                    <a:pt x="3121084" y="2880"/>
                  </a:lnTo>
                  <a:lnTo>
                    <a:pt x="3165479" y="11287"/>
                  </a:lnTo>
                  <a:lnTo>
                    <a:pt x="3207843" y="24872"/>
                  </a:lnTo>
                  <a:lnTo>
                    <a:pt x="3247827" y="43286"/>
                  </a:lnTo>
                  <a:lnTo>
                    <a:pt x="3285083" y="66179"/>
                  </a:lnTo>
                  <a:lnTo>
                    <a:pt x="3319262" y="93202"/>
                  </a:lnTo>
                  <a:lnTo>
                    <a:pt x="3350015" y="124005"/>
                  </a:lnTo>
                  <a:lnTo>
                    <a:pt x="3376994" y="158240"/>
                  </a:lnTo>
                  <a:lnTo>
                    <a:pt x="3399849" y="195558"/>
                  </a:lnTo>
                  <a:lnTo>
                    <a:pt x="3418233" y="235608"/>
                  </a:lnTo>
                  <a:lnTo>
                    <a:pt x="3431796" y="278041"/>
                  </a:lnTo>
                  <a:lnTo>
                    <a:pt x="3440189" y="322509"/>
                  </a:lnTo>
                  <a:lnTo>
                    <a:pt x="3443065" y="368661"/>
                  </a:lnTo>
                  <a:lnTo>
                    <a:pt x="3443065" y="2016373"/>
                  </a:lnTo>
                  <a:lnTo>
                    <a:pt x="3440189" y="2062526"/>
                  </a:lnTo>
                  <a:lnTo>
                    <a:pt x="3431796" y="2106993"/>
                  </a:lnTo>
                  <a:lnTo>
                    <a:pt x="3418233" y="2149427"/>
                  </a:lnTo>
                  <a:lnTo>
                    <a:pt x="3399849" y="2189477"/>
                  </a:lnTo>
                  <a:lnTo>
                    <a:pt x="3376994" y="2226794"/>
                  </a:lnTo>
                  <a:lnTo>
                    <a:pt x="3350015" y="2261029"/>
                  </a:lnTo>
                  <a:lnTo>
                    <a:pt x="3319262" y="2291833"/>
                  </a:lnTo>
                  <a:lnTo>
                    <a:pt x="3285083" y="2318856"/>
                  </a:lnTo>
                  <a:lnTo>
                    <a:pt x="3247827" y="2341749"/>
                  </a:lnTo>
                  <a:lnTo>
                    <a:pt x="3207843" y="2360162"/>
                  </a:lnTo>
                  <a:lnTo>
                    <a:pt x="3165479" y="2373748"/>
                  </a:lnTo>
                  <a:lnTo>
                    <a:pt x="3121084" y="2382155"/>
                  </a:lnTo>
                  <a:lnTo>
                    <a:pt x="3075007" y="2385035"/>
                  </a:lnTo>
                  <a:close/>
                </a:path>
              </a:pathLst>
            </a:custGeom>
            <a:solidFill>
              <a:srgbClr val="FFFFFF"/>
            </a:solidFill>
          </p:spPr>
          <p:txBody>
            <a:bodyPr wrap="square" lIns="0" tIns="0" rIns="0" bIns="0" rtlCol="0"/>
            <a:lstStyle/>
            <a:p>
              <a:endParaRPr/>
            </a:p>
          </p:txBody>
        </p:sp>
        <p:sp>
          <p:nvSpPr>
            <p:cNvPr id="5" name="object 5"/>
            <p:cNvSpPr/>
            <p:nvPr/>
          </p:nvSpPr>
          <p:spPr>
            <a:xfrm>
              <a:off x="2601791" y="4326737"/>
              <a:ext cx="942975" cy="942975"/>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grpSp>
      <p:sp>
        <p:nvSpPr>
          <p:cNvPr id="6" name="object 6"/>
          <p:cNvSpPr txBox="1"/>
          <p:nvPr/>
        </p:nvSpPr>
        <p:spPr>
          <a:xfrm>
            <a:off x="2134677" y="5727882"/>
            <a:ext cx="2296795" cy="701731"/>
          </a:xfrm>
          <a:prstGeom prst="rect">
            <a:avLst/>
          </a:prstGeom>
        </p:spPr>
        <p:txBody>
          <a:bodyPr vert="horz" wrap="square" lIns="0" tIns="12700" rIns="0" bIns="0" rtlCol="0">
            <a:spAutoFit/>
          </a:bodyPr>
          <a:lstStyle/>
          <a:p>
            <a:pPr marL="12700" marR="5080" indent="65405" algn="ctr">
              <a:lnSpc>
                <a:spcPct val="115599"/>
              </a:lnSpc>
              <a:spcBef>
                <a:spcPts val="100"/>
              </a:spcBef>
            </a:pPr>
            <a:r>
              <a:rPr lang="fr-FR" sz="2000" spc="10" dirty="0">
                <a:solidFill>
                  <a:srgbClr val="13110E"/>
                </a:solidFill>
                <a:latin typeface="Roboto"/>
                <a:cs typeface="Roboto"/>
              </a:rPr>
              <a:t>Ajouter les détails de la formation</a:t>
            </a:r>
            <a:endParaRPr sz="2000" dirty="0">
              <a:latin typeface="Roboto"/>
              <a:cs typeface="Roboto"/>
            </a:endParaRPr>
          </a:p>
        </p:txBody>
      </p:sp>
      <p:sp>
        <p:nvSpPr>
          <p:cNvPr id="7" name="object 7"/>
          <p:cNvSpPr txBox="1"/>
          <p:nvPr/>
        </p:nvSpPr>
        <p:spPr>
          <a:xfrm>
            <a:off x="3360511" y="4569460"/>
            <a:ext cx="282575" cy="574040"/>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FFFFFF"/>
                </a:solidFill>
                <a:latin typeface="Roboto"/>
                <a:cs typeface="Roboto"/>
              </a:rPr>
              <a:t>1</a:t>
            </a:r>
            <a:endParaRPr sz="3600" dirty="0">
              <a:latin typeface="Roboto"/>
              <a:cs typeface="Roboto"/>
            </a:endParaRPr>
          </a:p>
        </p:txBody>
      </p:sp>
      <p:grpSp>
        <p:nvGrpSpPr>
          <p:cNvPr id="8" name="object 8"/>
          <p:cNvGrpSpPr/>
          <p:nvPr/>
        </p:nvGrpSpPr>
        <p:grpSpPr>
          <a:xfrm>
            <a:off x="5798458" y="4397295"/>
            <a:ext cx="3443604" cy="2854960"/>
            <a:chOff x="5400252" y="4326737"/>
            <a:chExt cx="3443604" cy="2854960"/>
          </a:xfrm>
        </p:grpSpPr>
        <p:sp>
          <p:nvSpPr>
            <p:cNvPr id="9" name="object 9"/>
            <p:cNvSpPr/>
            <p:nvPr/>
          </p:nvSpPr>
          <p:spPr>
            <a:xfrm>
              <a:off x="5400252" y="4796438"/>
              <a:ext cx="3443604" cy="2385060"/>
            </a:xfrm>
            <a:custGeom>
              <a:avLst/>
              <a:gdLst/>
              <a:ahLst/>
              <a:cxnLst/>
              <a:rect l="l" t="t" r="r" b="b"/>
              <a:pathLst>
                <a:path w="3443604" h="2385059">
                  <a:moveTo>
                    <a:pt x="3075007" y="2385035"/>
                  </a:moveTo>
                  <a:lnTo>
                    <a:pt x="368056" y="2385035"/>
                  </a:lnTo>
                  <a:lnTo>
                    <a:pt x="321980" y="2382155"/>
                  </a:lnTo>
                  <a:lnTo>
                    <a:pt x="277585" y="2373748"/>
                  </a:lnTo>
                  <a:lnTo>
                    <a:pt x="235221" y="2360162"/>
                  </a:lnTo>
                  <a:lnTo>
                    <a:pt x="195237" y="2341749"/>
                  </a:lnTo>
                  <a:lnTo>
                    <a:pt x="157981" y="2318856"/>
                  </a:lnTo>
                  <a:lnTo>
                    <a:pt x="123802" y="2291833"/>
                  </a:lnTo>
                  <a:lnTo>
                    <a:pt x="93049" y="2261029"/>
                  </a:lnTo>
                  <a:lnTo>
                    <a:pt x="66070" y="2226794"/>
                  </a:lnTo>
                  <a:lnTo>
                    <a:pt x="43215" y="2189477"/>
                  </a:lnTo>
                  <a:lnTo>
                    <a:pt x="24831" y="2149427"/>
                  </a:lnTo>
                  <a:lnTo>
                    <a:pt x="11268" y="2106993"/>
                  </a:lnTo>
                  <a:lnTo>
                    <a:pt x="2875" y="2062526"/>
                  </a:lnTo>
                  <a:lnTo>
                    <a:pt x="0" y="2016373"/>
                  </a:lnTo>
                  <a:lnTo>
                    <a:pt x="0" y="368661"/>
                  </a:lnTo>
                  <a:lnTo>
                    <a:pt x="2875" y="322509"/>
                  </a:lnTo>
                  <a:lnTo>
                    <a:pt x="11268" y="278041"/>
                  </a:lnTo>
                  <a:lnTo>
                    <a:pt x="24831" y="235608"/>
                  </a:lnTo>
                  <a:lnTo>
                    <a:pt x="43215" y="195558"/>
                  </a:lnTo>
                  <a:lnTo>
                    <a:pt x="66070" y="158240"/>
                  </a:lnTo>
                  <a:lnTo>
                    <a:pt x="93049" y="124005"/>
                  </a:lnTo>
                  <a:lnTo>
                    <a:pt x="123802" y="93202"/>
                  </a:lnTo>
                  <a:lnTo>
                    <a:pt x="157981" y="66179"/>
                  </a:lnTo>
                  <a:lnTo>
                    <a:pt x="195237" y="43286"/>
                  </a:lnTo>
                  <a:lnTo>
                    <a:pt x="235221" y="24872"/>
                  </a:lnTo>
                  <a:lnTo>
                    <a:pt x="277585" y="11287"/>
                  </a:lnTo>
                  <a:lnTo>
                    <a:pt x="321980" y="2880"/>
                  </a:lnTo>
                  <a:lnTo>
                    <a:pt x="368056" y="0"/>
                  </a:lnTo>
                  <a:lnTo>
                    <a:pt x="3075007" y="0"/>
                  </a:lnTo>
                  <a:lnTo>
                    <a:pt x="3121084" y="2880"/>
                  </a:lnTo>
                  <a:lnTo>
                    <a:pt x="3165479" y="11287"/>
                  </a:lnTo>
                  <a:lnTo>
                    <a:pt x="3207843" y="24872"/>
                  </a:lnTo>
                  <a:lnTo>
                    <a:pt x="3247827" y="43286"/>
                  </a:lnTo>
                  <a:lnTo>
                    <a:pt x="3285083" y="66179"/>
                  </a:lnTo>
                  <a:lnTo>
                    <a:pt x="3319262" y="93202"/>
                  </a:lnTo>
                  <a:lnTo>
                    <a:pt x="3350015" y="124005"/>
                  </a:lnTo>
                  <a:lnTo>
                    <a:pt x="3376994" y="158240"/>
                  </a:lnTo>
                  <a:lnTo>
                    <a:pt x="3399849" y="195558"/>
                  </a:lnTo>
                  <a:lnTo>
                    <a:pt x="3418233" y="235608"/>
                  </a:lnTo>
                  <a:lnTo>
                    <a:pt x="3431796" y="278041"/>
                  </a:lnTo>
                  <a:lnTo>
                    <a:pt x="3440189" y="322509"/>
                  </a:lnTo>
                  <a:lnTo>
                    <a:pt x="3443065" y="368661"/>
                  </a:lnTo>
                  <a:lnTo>
                    <a:pt x="3443065" y="2016373"/>
                  </a:lnTo>
                  <a:lnTo>
                    <a:pt x="3440189" y="2062526"/>
                  </a:lnTo>
                  <a:lnTo>
                    <a:pt x="3431796" y="2106993"/>
                  </a:lnTo>
                  <a:lnTo>
                    <a:pt x="3418233" y="2149427"/>
                  </a:lnTo>
                  <a:lnTo>
                    <a:pt x="3399849" y="2189477"/>
                  </a:lnTo>
                  <a:lnTo>
                    <a:pt x="3376994" y="2226794"/>
                  </a:lnTo>
                  <a:lnTo>
                    <a:pt x="3350015" y="2261029"/>
                  </a:lnTo>
                  <a:lnTo>
                    <a:pt x="3319262" y="2291833"/>
                  </a:lnTo>
                  <a:lnTo>
                    <a:pt x="3285083" y="2318856"/>
                  </a:lnTo>
                  <a:lnTo>
                    <a:pt x="3247827" y="2341749"/>
                  </a:lnTo>
                  <a:lnTo>
                    <a:pt x="3207843" y="2360162"/>
                  </a:lnTo>
                  <a:lnTo>
                    <a:pt x="3165479" y="2373748"/>
                  </a:lnTo>
                  <a:lnTo>
                    <a:pt x="3121084" y="2382155"/>
                  </a:lnTo>
                  <a:lnTo>
                    <a:pt x="3075007" y="2385035"/>
                  </a:lnTo>
                  <a:close/>
                </a:path>
              </a:pathLst>
            </a:custGeom>
            <a:solidFill>
              <a:srgbClr val="FFFFFF"/>
            </a:solidFill>
          </p:spPr>
          <p:txBody>
            <a:bodyPr wrap="square" lIns="0" tIns="0" rIns="0" bIns="0" rtlCol="0"/>
            <a:lstStyle/>
            <a:p>
              <a:endParaRPr/>
            </a:p>
          </p:txBody>
        </p:sp>
        <p:sp>
          <p:nvSpPr>
            <p:cNvPr id="10" name="object 10"/>
            <p:cNvSpPr/>
            <p:nvPr/>
          </p:nvSpPr>
          <p:spPr>
            <a:xfrm>
              <a:off x="6647649" y="4326737"/>
              <a:ext cx="942975" cy="942975"/>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grpSp>
      <p:sp>
        <p:nvSpPr>
          <p:cNvPr id="11" name="object 11"/>
          <p:cNvSpPr txBox="1"/>
          <p:nvPr/>
        </p:nvSpPr>
        <p:spPr>
          <a:xfrm>
            <a:off x="6019800" y="5727882"/>
            <a:ext cx="2809240" cy="701731"/>
          </a:xfrm>
          <a:prstGeom prst="rect">
            <a:avLst/>
          </a:prstGeom>
        </p:spPr>
        <p:txBody>
          <a:bodyPr vert="horz" wrap="square" lIns="0" tIns="12700" rIns="0" bIns="0" rtlCol="0">
            <a:spAutoFit/>
          </a:bodyPr>
          <a:lstStyle/>
          <a:p>
            <a:pPr marL="12700" marR="5080" indent="146685" algn="ctr">
              <a:lnSpc>
                <a:spcPct val="115599"/>
              </a:lnSpc>
              <a:spcBef>
                <a:spcPts val="100"/>
              </a:spcBef>
            </a:pPr>
            <a:r>
              <a:rPr lang="fr-FR" sz="2000" spc="15" dirty="0">
                <a:solidFill>
                  <a:srgbClr val="13110E"/>
                </a:solidFill>
                <a:latin typeface="Roboto"/>
                <a:cs typeface="Roboto"/>
              </a:rPr>
              <a:t>Créer la structure de la formation</a:t>
            </a:r>
            <a:endParaRPr sz="2000" dirty="0">
              <a:latin typeface="Roboto"/>
              <a:cs typeface="Roboto"/>
            </a:endParaRPr>
          </a:p>
        </p:txBody>
      </p:sp>
      <p:sp>
        <p:nvSpPr>
          <p:cNvPr id="12" name="object 12"/>
          <p:cNvSpPr txBox="1"/>
          <p:nvPr/>
        </p:nvSpPr>
        <p:spPr>
          <a:xfrm>
            <a:off x="7406369" y="4569460"/>
            <a:ext cx="282575" cy="574040"/>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FFFFFF"/>
                </a:solidFill>
                <a:latin typeface="Roboto"/>
                <a:cs typeface="Roboto"/>
              </a:rPr>
              <a:t>2</a:t>
            </a:r>
            <a:endParaRPr sz="3600" dirty="0">
              <a:latin typeface="Roboto"/>
              <a:cs typeface="Roboto"/>
            </a:endParaRPr>
          </a:p>
        </p:txBody>
      </p:sp>
      <p:grpSp>
        <p:nvGrpSpPr>
          <p:cNvPr id="13" name="object 13"/>
          <p:cNvGrpSpPr/>
          <p:nvPr/>
        </p:nvGrpSpPr>
        <p:grpSpPr>
          <a:xfrm>
            <a:off x="9844314" y="4397295"/>
            <a:ext cx="3443604" cy="2854960"/>
            <a:chOff x="9446108" y="4326737"/>
            <a:chExt cx="3443604" cy="2854960"/>
          </a:xfrm>
        </p:grpSpPr>
        <p:sp>
          <p:nvSpPr>
            <p:cNvPr id="14" name="object 14"/>
            <p:cNvSpPr/>
            <p:nvPr/>
          </p:nvSpPr>
          <p:spPr>
            <a:xfrm>
              <a:off x="9446108" y="4796438"/>
              <a:ext cx="3443604" cy="2385060"/>
            </a:xfrm>
            <a:custGeom>
              <a:avLst/>
              <a:gdLst/>
              <a:ahLst/>
              <a:cxnLst/>
              <a:rect l="l" t="t" r="r" b="b"/>
              <a:pathLst>
                <a:path w="3443604" h="2385059">
                  <a:moveTo>
                    <a:pt x="3075007" y="2385035"/>
                  </a:moveTo>
                  <a:lnTo>
                    <a:pt x="368056" y="2385035"/>
                  </a:lnTo>
                  <a:lnTo>
                    <a:pt x="321980" y="2382155"/>
                  </a:lnTo>
                  <a:lnTo>
                    <a:pt x="277585" y="2373748"/>
                  </a:lnTo>
                  <a:lnTo>
                    <a:pt x="235221" y="2360162"/>
                  </a:lnTo>
                  <a:lnTo>
                    <a:pt x="195237" y="2341749"/>
                  </a:lnTo>
                  <a:lnTo>
                    <a:pt x="157981" y="2318856"/>
                  </a:lnTo>
                  <a:lnTo>
                    <a:pt x="123802" y="2291833"/>
                  </a:lnTo>
                  <a:lnTo>
                    <a:pt x="93049" y="2261029"/>
                  </a:lnTo>
                  <a:lnTo>
                    <a:pt x="66070" y="2226794"/>
                  </a:lnTo>
                  <a:lnTo>
                    <a:pt x="43215" y="2189477"/>
                  </a:lnTo>
                  <a:lnTo>
                    <a:pt x="24831" y="2149427"/>
                  </a:lnTo>
                  <a:lnTo>
                    <a:pt x="11268" y="2106993"/>
                  </a:lnTo>
                  <a:lnTo>
                    <a:pt x="2875" y="2062526"/>
                  </a:lnTo>
                  <a:lnTo>
                    <a:pt x="0" y="2016373"/>
                  </a:lnTo>
                  <a:lnTo>
                    <a:pt x="0" y="368661"/>
                  </a:lnTo>
                  <a:lnTo>
                    <a:pt x="2875" y="322509"/>
                  </a:lnTo>
                  <a:lnTo>
                    <a:pt x="11268" y="278041"/>
                  </a:lnTo>
                  <a:lnTo>
                    <a:pt x="24831" y="235608"/>
                  </a:lnTo>
                  <a:lnTo>
                    <a:pt x="43215" y="195558"/>
                  </a:lnTo>
                  <a:lnTo>
                    <a:pt x="66070" y="158240"/>
                  </a:lnTo>
                  <a:lnTo>
                    <a:pt x="93049" y="124005"/>
                  </a:lnTo>
                  <a:lnTo>
                    <a:pt x="123802" y="93202"/>
                  </a:lnTo>
                  <a:lnTo>
                    <a:pt x="157981" y="66179"/>
                  </a:lnTo>
                  <a:lnTo>
                    <a:pt x="195237" y="43286"/>
                  </a:lnTo>
                  <a:lnTo>
                    <a:pt x="235221" y="24872"/>
                  </a:lnTo>
                  <a:lnTo>
                    <a:pt x="277585" y="11287"/>
                  </a:lnTo>
                  <a:lnTo>
                    <a:pt x="321980" y="2880"/>
                  </a:lnTo>
                  <a:lnTo>
                    <a:pt x="368056" y="0"/>
                  </a:lnTo>
                  <a:lnTo>
                    <a:pt x="3075007" y="0"/>
                  </a:lnTo>
                  <a:lnTo>
                    <a:pt x="3121084" y="2880"/>
                  </a:lnTo>
                  <a:lnTo>
                    <a:pt x="3165479" y="11287"/>
                  </a:lnTo>
                  <a:lnTo>
                    <a:pt x="3207843" y="24872"/>
                  </a:lnTo>
                  <a:lnTo>
                    <a:pt x="3247827" y="43286"/>
                  </a:lnTo>
                  <a:lnTo>
                    <a:pt x="3285083" y="66179"/>
                  </a:lnTo>
                  <a:lnTo>
                    <a:pt x="3319262" y="93202"/>
                  </a:lnTo>
                  <a:lnTo>
                    <a:pt x="3350015" y="124005"/>
                  </a:lnTo>
                  <a:lnTo>
                    <a:pt x="3376994" y="158240"/>
                  </a:lnTo>
                  <a:lnTo>
                    <a:pt x="3399849" y="195558"/>
                  </a:lnTo>
                  <a:lnTo>
                    <a:pt x="3418233" y="235608"/>
                  </a:lnTo>
                  <a:lnTo>
                    <a:pt x="3431796" y="278041"/>
                  </a:lnTo>
                  <a:lnTo>
                    <a:pt x="3440189" y="322509"/>
                  </a:lnTo>
                  <a:lnTo>
                    <a:pt x="3443065" y="368661"/>
                  </a:lnTo>
                  <a:lnTo>
                    <a:pt x="3443065" y="2016373"/>
                  </a:lnTo>
                  <a:lnTo>
                    <a:pt x="3440189" y="2062526"/>
                  </a:lnTo>
                  <a:lnTo>
                    <a:pt x="3431796" y="2106993"/>
                  </a:lnTo>
                  <a:lnTo>
                    <a:pt x="3418233" y="2149427"/>
                  </a:lnTo>
                  <a:lnTo>
                    <a:pt x="3399849" y="2189477"/>
                  </a:lnTo>
                  <a:lnTo>
                    <a:pt x="3376994" y="2226794"/>
                  </a:lnTo>
                  <a:lnTo>
                    <a:pt x="3350015" y="2261029"/>
                  </a:lnTo>
                  <a:lnTo>
                    <a:pt x="3319262" y="2291833"/>
                  </a:lnTo>
                  <a:lnTo>
                    <a:pt x="3285083" y="2318856"/>
                  </a:lnTo>
                  <a:lnTo>
                    <a:pt x="3247827" y="2341749"/>
                  </a:lnTo>
                  <a:lnTo>
                    <a:pt x="3207843" y="2360162"/>
                  </a:lnTo>
                  <a:lnTo>
                    <a:pt x="3165479" y="2373748"/>
                  </a:lnTo>
                  <a:lnTo>
                    <a:pt x="3121084" y="2382155"/>
                  </a:lnTo>
                  <a:lnTo>
                    <a:pt x="3075007" y="2385035"/>
                  </a:lnTo>
                  <a:close/>
                </a:path>
              </a:pathLst>
            </a:custGeom>
            <a:solidFill>
              <a:srgbClr val="FFFFFF"/>
            </a:solidFill>
          </p:spPr>
          <p:txBody>
            <a:bodyPr wrap="square" lIns="0" tIns="0" rIns="0" bIns="0" rtlCol="0"/>
            <a:lstStyle/>
            <a:p>
              <a:endParaRPr/>
            </a:p>
          </p:txBody>
        </p:sp>
        <p:sp>
          <p:nvSpPr>
            <p:cNvPr id="15" name="object 15"/>
            <p:cNvSpPr/>
            <p:nvPr/>
          </p:nvSpPr>
          <p:spPr>
            <a:xfrm>
              <a:off x="10693506" y="4326737"/>
              <a:ext cx="942975" cy="942975"/>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grpSp>
      <p:sp>
        <p:nvSpPr>
          <p:cNvPr id="16" name="object 16"/>
          <p:cNvSpPr txBox="1"/>
          <p:nvPr/>
        </p:nvSpPr>
        <p:spPr>
          <a:xfrm>
            <a:off x="9909975" y="5727882"/>
            <a:ext cx="2929890" cy="344710"/>
          </a:xfrm>
          <a:prstGeom prst="rect">
            <a:avLst/>
          </a:prstGeom>
        </p:spPr>
        <p:txBody>
          <a:bodyPr vert="horz" wrap="square" lIns="0" tIns="12700" rIns="0" bIns="0" rtlCol="0">
            <a:spAutoFit/>
          </a:bodyPr>
          <a:lstStyle/>
          <a:p>
            <a:pPr marL="12700" marR="5080" indent="341630" algn="ctr">
              <a:lnSpc>
                <a:spcPct val="115599"/>
              </a:lnSpc>
              <a:spcBef>
                <a:spcPts val="100"/>
              </a:spcBef>
            </a:pPr>
            <a:r>
              <a:rPr lang="fr-FR" sz="2000" spc="10" dirty="0">
                <a:solidFill>
                  <a:srgbClr val="13110E"/>
                </a:solidFill>
                <a:latin typeface="Roboto"/>
                <a:cs typeface="Roboto"/>
              </a:rPr>
              <a:t>Développer le contenu</a:t>
            </a:r>
            <a:endParaRPr sz="2000" dirty="0">
              <a:latin typeface="Roboto"/>
              <a:cs typeface="Roboto"/>
            </a:endParaRPr>
          </a:p>
        </p:txBody>
      </p:sp>
      <p:sp>
        <p:nvSpPr>
          <p:cNvPr id="17" name="object 17"/>
          <p:cNvSpPr txBox="1"/>
          <p:nvPr/>
        </p:nvSpPr>
        <p:spPr>
          <a:xfrm>
            <a:off x="11452225" y="4569460"/>
            <a:ext cx="282575" cy="574040"/>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FFFFFF"/>
                </a:solidFill>
                <a:latin typeface="Roboto"/>
                <a:cs typeface="Roboto"/>
              </a:rPr>
              <a:t>3</a:t>
            </a:r>
            <a:endParaRPr sz="3600" dirty="0">
              <a:latin typeface="Roboto"/>
              <a:cs typeface="Roboto"/>
            </a:endParaRPr>
          </a:p>
        </p:txBody>
      </p:sp>
      <p:sp>
        <p:nvSpPr>
          <p:cNvPr id="22" name="object 22"/>
          <p:cNvSpPr txBox="1"/>
          <p:nvPr/>
        </p:nvSpPr>
        <p:spPr>
          <a:xfrm>
            <a:off x="15071698" y="4478938"/>
            <a:ext cx="282575" cy="574040"/>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FFFFFF"/>
                </a:solidFill>
                <a:latin typeface="Roboto"/>
                <a:cs typeface="Roboto"/>
              </a:rPr>
              <a:t>4</a:t>
            </a:r>
            <a:endParaRPr sz="3600">
              <a:latin typeface="Roboto"/>
              <a:cs typeface="Roboto"/>
            </a:endParaRPr>
          </a:p>
        </p:txBody>
      </p:sp>
      <p:sp>
        <p:nvSpPr>
          <p:cNvPr id="23" name="object 23"/>
          <p:cNvSpPr txBox="1"/>
          <p:nvPr/>
        </p:nvSpPr>
        <p:spPr>
          <a:xfrm>
            <a:off x="5387436" y="2228532"/>
            <a:ext cx="10774680" cy="360680"/>
          </a:xfrm>
          <a:prstGeom prst="rect">
            <a:avLst/>
          </a:prstGeom>
        </p:spPr>
        <p:txBody>
          <a:bodyPr vert="horz" wrap="square" lIns="0" tIns="12700" rIns="0" bIns="0" rtlCol="0">
            <a:spAutoFit/>
          </a:bodyPr>
          <a:lstStyle/>
          <a:p>
            <a:pPr marL="12700">
              <a:lnSpc>
                <a:spcPct val="100000"/>
              </a:lnSpc>
              <a:spcBef>
                <a:spcPts val="100"/>
              </a:spcBef>
            </a:pPr>
            <a:r>
              <a:rPr lang="fr-FR" sz="2200" spc="5" dirty="0">
                <a:solidFill>
                  <a:srgbClr val="13110E"/>
                </a:solidFill>
                <a:latin typeface="Roboto"/>
                <a:cs typeface="Roboto"/>
              </a:rPr>
              <a:t>Pour créer un contenu de formation</a:t>
            </a:r>
            <a:endParaRPr sz="2200" dirty="0">
              <a:latin typeface="Roboto"/>
              <a:cs typeface="Roboto"/>
            </a:endParaRPr>
          </a:p>
        </p:txBody>
      </p:sp>
      <p:sp>
        <p:nvSpPr>
          <p:cNvPr id="24" name="object 24"/>
          <p:cNvSpPr txBox="1">
            <a:spLocks noGrp="1"/>
          </p:cNvSpPr>
          <p:nvPr>
            <p:ph type="title"/>
          </p:nvPr>
        </p:nvSpPr>
        <p:spPr>
          <a:xfrm>
            <a:off x="5387435" y="1149974"/>
            <a:ext cx="10294901" cy="751488"/>
          </a:xfrm>
          <a:prstGeom prst="rect">
            <a:avLst/>
          </a:prstGeom>
        </p:spPr>
        <p:txBody>
          <a:bodyPr vert="horz" wrap="square" lIns="0" tIns="12700" rIns="0" bIns="0" rtlCol="0">
            <a:spAutoFit/>
          </a:bodyPr>
          <a:lstStyle/>
          <a:p>
            <a:pPr marL="12700">
              <a:lnSpc>
                <a:spcPct val="100000"/>
              </a:lnSpc>
              <a:spcBef>
                <a:spcPts val="100"/>
              </a:spcBef>
            </a:pPr>
            <a:r>
              <a:rPr lang="fr-FR" sz="4800" b="1" spc="-50" dirty="0"/>
              <a:t>C</a:t>
            </a:r>
            <a:r>
              <a:rPr lang="fr-FR" sz="4800" b="1" spc="-50" dirty="0">
                <a:latin typeface="Roboto"/>
                <a:cs typeface="Roboto"/>
              </a:rPr>
              <a:t>réation d’une formation</a:t>
            </a:r>
            <a:endParaRPr sz="4800" dirty="0">
              <a:latin typeface="Roboto"/>
              <a:cs typeface="Roboto"/>
            </a:endParaRPr>
          </a:p>
        </p:txBody>
      </p:sp>
      <p:sp>
        <p:nvSpPr>
          <p:cNvPr id="27" name="object 27"/>
          <p:cNvSpPr/>
          <p:nvPr/>
        </p:nvSpPr>
        <p:spPr>
          <a:xfrm>
            <a:off x="9411" y="8870248"/>
            <a:ext cx="18278475" cy="1419225"/>
          </a:xfrm>
          <a:custGeom>
            <a:avLst/>
            <a:gdLst/>
            <a:ahLst/>
            <a:cxnLst/>
            <a:rect l="l" t="t" r="r" b="b"/>
            <a:pathLst>
              <a:path w="18278475" h="1419225">
                <a:moveTo>
                  <a:pt x="18278473" y="1419224"/>
                </a:moveTo>
                <a:lnTo>
                  <a:pt x="0" y="1419224"/>
                </a:lnTo>
                <a:lnTo>
                  <a:pt x="0" y="0"/>
                </a:lnTo>
                <a:lnTo>
                  <a:pt x="18278473" y="0"/>
                </a:lnTo>
                <a:lnTo>
                  <a:pt x="18278473" y="1419224"/>
                </a:lnTo>
                <a:close/>
              </a:path>
            </a:pathLst>
          </a:custGeom>
          <a:solidFill>
            <a:srgbClr val="1753F1"/>
          </a:solidFill>
        </p:spPr>
        <p:txBody>
          <a:bodyPr wrap="square" lIns="0" tIns="0" rIns="0" bIns="0" rtlCol="0"/>
          <a:lstStyle/>
          <a:p>
            <a:endParaRPr/>
          </a:p>
        </p:txBody>
      </p:sp>
      <p:grpSp>
        <p:nvGrpSpPr>
          <p:cNvPr id="28" name="object 13">
            <a:extLst>
              <a:ext uri="{FF2B5EF4-FFF2-40B4-BE49-F238E27FC236}">
                <a16:creationId xmlns:a16="http://schemas.microsoft.com/office/drawing/2014/main" id="{67CCB58C-C946-4228-9856-89DA16AC41B5}"/>
              </a:ext>
            </a:extLst>
          </p:cNvPr>
          <p:cNvGrpSpPr/>
          <p:nvPr/>
        </p:nvGrpSpPr>
        <p:grpSpPr>
          <a:xfrm>
            <a:off x="13701396" y="4397295"/>
            <a:ext cx="3443604" cy="2854960"/>
            <a:chOff x="9446108" y="4326737"/>
            <a:chExt cx="3443604" cy="2854960"/>
          </a:xfrm>
        </p:grpSpPr>
        <p:sp>
          <p:nvSpPr>
            <p:cNvPr id="29" name="object 14">
              <a:extLst>
                <a:ext uri="{FF2B5EF4-FFF2-40B4-BE49-F238E27FC236}">
                  <a16:creationId xmlns:a16="http://schemas.microsoft.com/office/drawing/2014/main" id="{7445DB46-9B69-4F8B-940C-8BEA55C485C1}"/>
                </a:ext>
              </a:extLst>
            </p:cNvPr>
            <p:cNvSpPr/>
            <p:nvPr/>
          </p:nvSpPr>
          <p:spPr>
            <a:xfrm>
              <a:off x="9446108" y="4796438"/>
              <a:ext cx="3443604" cy="2385060"/>
            </a:xfrm>
            <a:custGeom>
              <a:avLst/>
              <a:gdLst/>
              <a:ahLst/>
              <a:cxnLst/>
              <a:rect l="l" t="t" r="r" b="b"/>
              <a:pathLst>
                <a:path w="3443604" h="2385059">
                  <a:moveTo>
                    <a:pt x="3075007" y="2385035"/>
                  </a:moveTo>
                  <a:lnTo>
                    <a:pt x="368056" y="2385035"/>
                  </a:lnTo>
                  <a:lnTo>
                    <a:pt x="321980" y="2382155"/>
                  </a:lnTo>
                  <a:lnTo>
                    <a:pt x="277585" y="2373748"/>
                  </a:lnTo>
                  <a:lnTo>
                    <a:pt x="235221" y="2360162"/>
                  </a:lnTo>
                  <a:lnTo>
                    <a:pt x="195237" y="2341749"/>
                  </a:lnTo>
                  <a:lnTo>
                    <a:pt x="157981" y="2318856"/>
                  </a:lnTo>
                  <a:lnTo>
                    <a:pt x="123802" y="2291833"/>
                  </a:lnTo>
                  <a:lnTo>
                    <a:pt x="93049" y="2261029"/>
                  </a:lnTo>
                  <a:lnTo>
                    <a:pt x="66070" y="2226794"/>
                  </a:lnTo>
                  <a:lnTo>
                    <a:pt x="43215" y="2189477"/>
                  </a:lnTo>
                  <a:lnTo>
                    <a:pt x="24831" y="2149427"/>
                  </a:lnTo>
                  <a:lnTo>
                    <a:pt x="11268" y="2106993"/>
                  </a:lnTo>
                  <a:lnTo>
                    <a:pt x="2875" y="2062526"/>
                  </a:lnTo>
                  <a:lnTo>
                    <a:pt x="0" y="2016373"/>
                  </a:lnTo>
                  <a:lnTo>
                    <a:pt x="0" y="368661"/>
                  </a:lnTo>
                  <a:lnTo>
                    <a:pt x="2875" y="322509"/>
                  </a:lnTo>
                  <a:lnTo>
                    <a:pt x="11268" y="278041"/>
                  </a:lnTo>
                  <a:lnTo>
                    <a:pt x="24831" y="235608"/>
                  </a:lnTo>
                  <a:lnTo>
                    <a:pt x="43215" y="195558"/>
                  </a:lnTo>
                  <a:lnTo>
                    <a:pt x="66070" y="158240"/>
                  </a:lnTo>
                  <a:lnTo>
                    <a:pt x="93049" y="124005"/>
                  </a:lnTo>
                  <a:lnTo>
                    <a:pt x="123802" y="93202"/>
                  </a:lnTo>
                  <a:lnTo>
                    <a:pt x="157981" y="66179"/>
                  </a:lnTo>
                  <a:lnTo>
                    <a:pt x="195237" y="43286"/>
                  </a:lnTo>
                  <a:lnTo>
                    <a:pt x="235221" y="24872"/>
                  </a:lnTo>
                  <a:lnTo>
                    <a:pt x="277585" y="11287"/>
                  </a:lnTo>
                  <a:lnTo>
                    <a:pt x="321980" y="2880"/>
                  </a:lnTo>
                  <a:lnTo>
                    <a:pt x="368056" y="0"/>
                  </a:lnTo>
                  <a:lnTo>
                    <a:pt x="3075007" y="0"/>
                  </a:lnTo>
                  <a:lnTo>
                    <a:pt x="3121084" y="2880"/>
                  </a:lnTo>
                  <a:lnTo>
                    <a:pt x="3165479" y="11287"/>
                  </a:lnTo>
                  <a:lnTo>
                    <a:pt x="3207843" y="24872"/>
                  </a:lnTo>
                  <a:lnTo>
                    <a:pt x="3247827" y="43286"/>
                  </a:lnTo>
                  <a:lnTo>
                    <a:pt x="3285083" y="66179"/>
                  </a:lnTo>
                  <a:lnTo>
                    <a:pt x="3319262" y="93202"/>
                  </a:lnTo>
                  <a:lnTo>
                    <a:pt x="3350015" y="124005"/>
                  </a:lnTo>
                  <a:lnTo>
                    <a:pt x="3376994" y="158240"/>
                  </a:lnTo>
                  <a:lnTo>
                    <a:pt x="3399849" y="195558"/>
                  </a:lnTo>
                  <a:lnTo>
                    <a:pt x="3418233" y="235608"/>
                  </a:lnTo>
                  <a:lnTo>
                    <a:pt x="3431796" y="278041"/>
                  </a:lnTo>
                  <a:lnTo>
                    <a:pt x="3440189" y="322509"/>
                  </a:lnTo>
                  <a:lnTo>
                    <a:pt x="3443065" y="368661"/>
                  </a:lnTo>
                  <a:lnTo>
                    <a:pt x="3443065" y="2016373"/>
                  </a:lnTo>
                  <a:lnTo>
                    <a:pt x="3440189" y="2062526"/>
                  </a:lnTo>
                  <a:lnTo>
                    <a:pt x="3431796" y="2106993"/>
                  </a:lnTo>
                  <a:lnTo>
                    <a:pt x="3418233" y="2149427"/>
                  </a:lnTo>
                  <a:lnTo>
                    <a:pt x="3399849" y="2189477"/>
                  </a:lnTo>
                  <a:lnTo>
                    <a:pt x="3376994" y="2226794"/>
                  </a:lnTo>
                  <a:lnTo>
                    <a:pt x="3350015" y="2261029"/>
                  </a:lnTo>
                  <a:lnTo>
                    <a:pt x="3319262" y="2291833"/>
                  </a:lnTo>
                  <a:lnTo>
                    <a:pt x="3285083" y="2318856"/>
                  </a:lnTo>
                  <a:lnTo>
                    <a:pt x="3247827" y="2341749"/>
                  </a:lnTo>
                  <a:lnTo>
                    <a:pt x="3207843" y="2360162"/>
                  </a:lnTo>
                  <a:lnTo>
                    <a:pt x="3165479" y="2373748"/>
                  </a:lnTo>
                  <a:lnTo>
                    <a:pt x="3121084" y="2382155"/>
                  </a:lnTo>
                  <a:lnTo>
                    <a:pt x="3075007" y="2385035"/>
                  </a:lnTo>
                  <a:close/>
                </a:path>
              </a:pathLst>
            </a:custGeom>
            <a:solidFill>
              <a:srgbClr val="FFFFFF"/>
            </a:solidFill>
          </p:spPr>
          <p:txBody>
            <a:bodyPr wrap="square" lIns="0" tIns="0" rIns="0" bIns="0" rtlCol="0"/>
            <a:lstStyle/>
            <a:p>
              <a:endParaRPr/>
            </a:p>
          </p:txBody>
        </p:sp>
        <p:sp>
          <p:nvSpPr>
            <p:cNvPr id="30" name="object 15">
              <a:extLst>
                <a:ext uri="{FF2B5EF4-FFF2-40B4-BE49-F238E27FC236}">
                  <a16:creationId xmlns:a16="http://schemas.microsoft.com/office/drawing/2014/main" id="{A4F762C2-6874-4884-B8AD-88ED497C114E}"/>
                </a:ext>
              </a:extLst>
            </p:cNvPr>
            <p:cNvSpPr/>
            <p:nvPr/>
          </p:nvSpPr>
          <p:spPr>
            <a:xfrm>
              <a:off x="10693506" y="4326737"/>
              <a:ext cx="942975" cy="942975"/>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grpSp>
      <p:sp>
        <p:nvSpPr>
          <p:cNvPr id="31" name="object 16">
            <a:extLst>
              <a:ext uri="{FF2B5EF4-FFF2-40B4-BE49-F238E27FC236}">
                <a16:creationId xmlns:a16="http://schemas.microsoft.com/office/drawing/2014/main" id="{51B6F717-14EE-40CA-B433-FE1A83B11A33}"/>
              </a:ext>
            </a:extLst>
          </p:cNvPr>
          <p:cNvSpPr txBox="1"/>
          <p:nvPr/>
        </p:nvSpPr>
        <p:spPr>
          <a:xfrm>
            <a:off x="13890170" y="5727882"/>
            <a:ext cx="2929890" cy="344710"/>
          </a:xfrm>
          <a:prstGeom prst="rect">
            <a:avLst/>
          </a:prstGeom>
        </p:spPr>
        <p:txBody>
          <a:bodyPr vert="horz" wrap="square" lIns="0" tIns="12700" rIns="0" bIns="0" rtlCol="0">
            <a:spAutoFit/>
          </a:bodyPr>
          <a:lstStyle/>
          <a:p>
            <a:pPr marL="12700" marR="5080" indent="341630" algn="ctr">
              <a:lnSpc>
                <a:spcPct val="115599"/>
              </a:lnSpc>
              <a:spcBef>
                <a:spcPts val="100"/>
              </a:spcBef>
            </a:pPr>
            <a:r>
              <a:rPr lang="fr-FR" sz="2000" spc="10" dirty="0">
                <a:solidFill>
                  <a:srgbClr val="13110E"/>
                </a:solidFill>
                <a:latin typeface="Roboto"/>
                <a:cs typeface="Roboto"/>
              </a:rPr>
              <a:t>Finaliser et valider</a:t>
            </a:r>
            <a:endParaRPr sz="2000" dirty="0">
              <a:latin typeface="Roboto"/>
              <a:cs typeface="Roboto"/>
            </a:endParaRPr>
          </a:p>
        </p:txBody>
      </p:sp>
      <p:sp>
        <p:nvSpPr>
          <p:cNvPr id="33" name="object 17">
            <a:extLst>
              <a:ext uri="{FF2B5EF4-FFF2-40B4-BE49-F238E27FC236}">
                <a16:creationId xmlns:a16="http://schemas.microsoft.com/office/drawing/2014/main" id="{FFAB28DF-CFFE-4791-B39E-BB110A8C0BCE}"/>
              </a:ext>
            </a:extLst>
          </p:cNvPr>
          <p:cNvSpPr txBox="1"/>
          <p:nvPr/>
        </p:nvSpPr>
        <p:spPr>
          <a:xfrm>
            <a:off x="15310167" y="4595485"/>
            <a:ext cx="282575" cy="574040"/>
          </a:xfrm>
          <a:prstGeom prst="rect">
            <a:avLst/>
          </a:prstGeom>
        </p:spPr>
        <p:txBody>
          <a:bodyPr vert="horz" wrap="square" lIns="0" tIns="12700" rIns="0" bIns="0" rtlCol="0">
            <a:spAutoFit/>
          </a:bodyPr>
          <a:lstStyle/>
          <a:p>
            <a:pPr marL="12700">
              <a:lnSpc>
                <a:spcPct val="100000"/>
              </a:lnSpc>
              <a:spcBef>
                <a:spcPts val="100"/>
              </a:spcBef>
            </a:pPr>
            <a:r>
              <a:rPr lang="fr-FR" sz="3600" spc="-10" dirty="0">
                <a:solidFill>
                  <a:srgbClr val="FFFFFF"/>
                </a:solidFill>
                <a:latin typeface="Roboto"/>
                <a:cs typeface="Roboto"/>
              </a:rPr>
              <a:t>4</a:t>
            </a:r>
            <a:endParaRPr sz="3600" dirty="0">
              <a:latin typeface="Roboto"/>
              <a:cs typeface="Roboto"/>
            </a:endParaRPr>
          </a:p>
        </p:txBody>
      </p:sp>
      <p:pic>
        <p:nvPicPr>
          <p:cNvPr id="32" name="Image 31">
            <a:extLst>
              <a:ext uri="{FF2B5EF4-FFF2-40B4-BE49-F238E27FC236}">
                <a16:creationId xmlns:a16="http://schemas.microsoft.com/office/drawing/2014/main" id="{6D60DC85-4BD9-4F47-8309-08B0F939D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grpSp>
        <p:nvGrpSpPr>
          <p:cNvPr id="4" name="object 4"/>
          <p:cNvGrpSpPr/>
          <p:nvPr/>
        </p:nvGrpSpPr>
        <p:grpSpPr>
          <a:xfrm>
            <a:off x="15930750" y="8466165"/>
            <a:ext cx="1316990" cy="786765"/>
            <a:chOff x="15930750" y="8466165"/>
            <a:chExt cx="1316990" cy="786765"/>
          </a:xfrm>
        </p:grpSpPr>
        <p:sp>
          <p:nvSpPr>
            <p:cNvPr id="5" name="object 5"/>
            <p:cNvSpPr/>
            <p:nvPr/>
          </p:nvSpPr>
          <p:spPr>
            <a:xfrm>
              <a:off x="15930750" y="8466165"/>
              <a:ext cx="1316990" cy="786765"/>
            </a:xfrm>
            <a:custGeom>
              <a:avLst/>
              <a:gdLst/>
              <a:ahLst/>
              <a:cxnLst/>
              <a:rect l="l" t="t" r="r" b="b"/>
              <a:pathLst>
                <a:path w="1316990" h="786765">
                  <a:moveTo>
                    <a:pt x="926448" y="786168"/>
                  </a:moveTo>
                  <a:lnTo>
                    <a:pt x="390255" y="786168"/>
                  </a:lnTo>
                  <a:lnTo>
                    <a:pt x="341266" y="783109"/>
                  </a:lnTo>
                  <a:lnTo>
                    <a:pt x="294102" y="774175"/>
                  </a:lnTo>
                  <a:lnTo>
                    <a:pt x="249129" y="759732"/>
                  </a:lnTo>
                  <a:lnTo>
                    <a:pt x="206711" y="740149"/>
                  </a:lnTo>
                  <a:lnTo>
                    <a:pt x="167212" y="715792"/>
                  </a:lnTo>
                  <a:lnTo>
                    <a:pt x="130996" y="687028"/>
                  </a:lnTo>
                  <a:lnTo>
                    <a:pt x="98427" y="654223"/>
                  </a:lnTo>
                  <a:lnTo>
                    <a:pt x="69869" y="617744"/>
                  </a:lnTo>
                  <a:lnTo>
                    <a:pt x="45687" y="577958"/>
                  </a:lnTo>
                  <a:lnTo>
                    <a:pt x="26245" y="535233"/>
                  </a:lnTo>
                  <a:lnTo>
                    <a:pt x="11907" y="489934"/>
                  </a:lnTo>
                  <a:lnTo>
                    <a:pt x="3037" y="442429"/>
                  </a:lnTo>
                  <a:lnTo>
                    <a:pt x="0" y="393084"/>
                  </a:lnTo>
                  <a:lnTo>
                    <a:pt x="3037" y="343739"/>
                  </a:lnTo>
                  <a:lnTo>
                    <a:pt x="11907" y="296234"/>
                  </a:lnTo>
                  <a:lnTo>
                    <a:pt x="26245" y="250935"/>
                  </a:lnTo>
                  <a:lnTo>
                    <a:pt x="45687" y="208210"/>
                  </a:lnTo>
                  <a:lnTo>
                    <a:pt x="69869" y="168424"/>
                  </a:lnTo>
                  <a:lnTo>
                    <a:pt x="98427" y="131945"/>
                  </a:lnTo>
                  <a:lnTo>
                    <a:pt x="130996" y="99140"/>
                  </a:lnTo>
                  <a:lnTo>
                    <a:pt x="167212" y="70376"/>
                  </a:lnTo>
                  <a:lnTo>
                    <a:pt x="206711" y="46018"/>
                  </a:lnTo>
                  <a:lnTo>
                    <a:pt x="249129" y="26435"/>
                  </a:lnTo>
                  <a:lnTo>
                    <a:pt x="294102" y="11993"/>
                  </a:lnTo>
                  <a:lnTo>
                    <a:pt x="341266" y="3059"/>
                  </a:lnTo>
                  <a:lnTo>
                    <a:pt x="390255" y="0"/>
                  </a:lnTo>
                  <a:lnTo>
                    <a:pt x="926448" y="0"/>
                  </a:lnTo>
                  <a:lnTo>
                    <a:pt x="975438" y="3059"/>
                  </a:lnTo>
                  <a:lnTo>
                    <a:pt x="1022601" y="11993"/>
                  </a:lnTo>
                  <a:lnTo>
                    <a:pt x="1067574" y="26435"/>
                  </a:lnTo>
                  <a:lnTo>
                    <a:pt x="1109992" y="46018"/>
                  </a:lnTo>
                  <a:lnTo>
                    <a:pt x="1149491" y="70376"/>
                  </a:lnTo>
                  <a:lnTo>
                    <a:pt x="1185707" y="99140"/>
                  </a:lnTo>
                  <a:lnTo>
                    <a:pt x="1218276" y="131945"/>
                  </a:lnTo>
                  <a:lnTo>
                    <a:pt x="1246834" y="168424"/>
                  </a:lnTo>
                  <a:lnTo>
                    <a:pt x="1271016" y="208210"/>
                  </a:lnTo>
                  <a:lnTo>
                    <a:pt x="1290458" y="250935"/>
                  </a:lnTo>
                  <a:lnTo>
                    <a:pt x="1304796" y="296234"/>
                  </a:lnTo>
                  <a:lnTo>
                    <a:pt x="1313666" y="343739"/>
                  </a:lnTo>
                  <a:lnTo>
                    <a:pt x="1316704" y="393084"/>
                  </a:lnTo>
                  <a:lnTo>
                    <a:pt x="1313666" y="442429"/>
                  </a:lnTo>
                  <a:lnTo>
                    <a:pt x="1304796" y="489934"/>
                  </a:lnTo>
                  <a:lnTo>
                    <a:pt x="1290458" y="535233"/>
                  </a:lnTo>
                  <a:lnTo>
                    <a:pt x="1271016" y="577958"/>
                  </a:lnTo>
                  <a:lnTo>
                    <a:pt x="1246834" y="617744"/>
                  </a:lnTo>
                  <a:lnTo>
                    <a:pt x="1218276" y="654223"/>
                  </a:lnTo>
                  <a:lnTo>
                    <a:pt x="1185707" y="687028"/>
                  </a:lnTo>
                  <a:lnTo>
                    <a:pt x="1149491" y="715792"/>
                  </a:lnTo>
                  <a:lnTo>
                    <a:pt x="1109992" y="740149"/>
                  </a:lnTo>
                  <a:lnTo>
                    <a:pt x="1067574" y="759732"/>
                  </a:lnTo>
                  <a:lnTo>
                    <a:pt x="1022601" y="774175"/>
                  </a:lnTo>
                  <a:lnTo>
                    <a:pt x="975438" y="783109"/>
                  </a:lnTo>
                  <a:lnTo>
                    <a:pt x="926448" y="786168"/>
                  </a:lnTo>
                  <a:close/>
                </a:path>
              </a:pathLst>
            </a:custGeom>
            <a:solidFill>
              <a:srgbClr val="1753F1"/>
            </a:solidFill>
          </p:spPr>
          <p:txBody>
            <a:bodyPr wrap="square" lIns="0" tIns="0" rIns="0" bIns="0" rtlCol="0"/>
            <a:lstStyle/>
            <a:p>
              <a:endParaRPr/>
            </a:p>
          </p:txBody>
        </p:sp>
        <p:sp>
          <p:nvSpPr>
            <p:cNvPr id="6" name="object 6"/>
            <p:cNvSpPr/>
            <p:nvPr/>
          </p:nvSpPr>
          <p:spPr>
            <a:xfrm>
              <a:off x="16215867" y="8756695"/>
              <a:ext cx="748665" cy="236220"/>
            </a:xfrm>
            <a:custGeom>
              <a:avLst/>
              <a:gdLst/>
              <a:ahLst/>
              <a:cxnLst/>
              <a:rect l="l" t="t" r="r" b="b"/>
              <a:pathLst>
                <a:path w="748665" h="236220">
                  <a:moveTo>
                    <a:pt x="586774" y="235781"/>
                  </a:moveTo>
                  <a:lnTo>
                    <a:pt x="575589" y="235781"/>
                  </a:lnTo>
                  <a:lnTo>
                    <a:pt x="569298" y="232988"/>
                  </a:lnTo>
                  <a:lnTo>
                    <a:pt x="565103" y="226702"/>
                  </a:lnTo>
                  <a:lnTo>
                    <a:pt x="561947" y="218879"/>
                  </a:lnTo>
                  <a:lnTo>
                    <a:pt x="561870" y="210728"/>
                  </a:lnTo>
                  <a:lnTo>
                    <a:pt x="564808" y="203231"/>
                  </a:lnTo>
                  <a:lnTo>
                    <a:pt x="570696" y="197372"/>
                  </a:lnTo>
                  <a:lnTo>
                    <a:pt x="658078" y="138710"/>
                  </a:lnTo>
                  <a:lnTo>
                    <a:pt x="0" y="138710"/>
                  </a:lnTo>
                  <a:lnTo>
                    <a:pt x="0" y="96809"/>
                  </a:lnTo>
                  <a:lnTo>
                    <a:pt x="658078" y="96809"/>
                  </a:lnTo>
                  <a:lnTo>
                    <a:pt x="570696" y="38147"/>
                  </a:lnTo>
                  <a:lnTo>
                    <a:pt x="564808" y="31993"/>
                  </a:lnTo>
                  <a:lnTo>
                    <a:pt x="561870" y="24529"/>
                  </a:lnTo>
                  <a:lnTo>
                    <a:pt x="561947" y="16542"/>
                  </a:lnTo>
                  <a:lnTo>
                    <a:pt x="565103" y="8816"/>
                  </a:lnTo>
                  <a:lnTo>
                    <a:pt x="571264" y="2935"/>
                  </a:lnTo>
                  <a:lnTo>
                    <a:pt x="578735" y="0"/>
                  </a:lnTo>
                  <a:lnTo>
                    <a:pt x="586730" y="76"/>
                  </a:lnTo>
                  <a:lnTo>
                    <a:pt x="594464" y="3229"/>
                  </a:lnTo>
                  <a:lnTo>
                    <a:pt x="738471" y="100300"/>
                  </a:lnTo>
                  <a:lnTo>
                    <a:pt x="744762" y="104491"/>
                  </a:lnTo>
                  <a:lnTo>
                    <a:pt x="748257" y="110776"/>
                  </a:lnTo>
                  <a:lnTo>
                    <a:pt x="748257" y="124743"/>
                  </a:lnTo>
                  <a:lnTo>
                    <a:pt x="744762" y="131028"/>
                  </a:lnTo>
                  <a:lnTo>
                    <a:pt x="739170" y="135218"/>
                  </a:lnTo>
                  <a:lnTo>
                    <a:pt x="594464" y="232289"/>
                  </a:lnTo>
                  <a:lnTo>
                    <a:pt x="590968" y="234384"/>
                  </a:lnTo>
                  <a:lnTo>
                    <a:pt x="586774" y="235781"/>
                  </a:lnTo>
                  <a:close/>
                </a:path>
              </a:pathLst>
            </a:custGeom>
            <a:solidFill>
              <a:srgbClr val="FFFFFF"/>
            </a:solidFill>
          </p:spPr>
          <p:txBody>
            <a:bodyPr wrap="square" lIns="0" tIns="0" rIns="0" bIns="0" rtlCol="0"/>
            <a:lstStyle/>
            <a:p>
              <a:endParaRPr/>
            </a:p>
          </p:txBody>
        </p:sp>
      </p:grpSp>
      <p:sp>
        <p:nvSpPr>
          <p:cNvPr id="7" name="object 7"/>
          <p:cNvSpPr txBox="1"/>
          <p:nvPr/>
        </p:nvSpPr>
        <p:spPr>
          <a:xfrm>
            <a:off x="1230269" y="5273948"/>
            <a:ext cx="3110865" cy="3718967"/>
          </a:xfrm>
          <a:prstGeom prst="rect">
            <a:avLst/>
          </a:prstGeom>
        </p:spPr>
        <p:txBody>
          <a:bodyPr vert="horz" wrap="square" lIns="0" tIns="12700" rIns="0" bIns="0" rtlCol="0">
            <a:spAutoFit/>
          </a:bodyPr>
          <a:lstStyle/>
          <a:p>
            <a:pPr marL="12700">
              <a:spcBef>
                <a:spcPts val="100"/>
              </a:spcBef>
            </a:pPr>
            <a:r>
              <a:rPr lang="fr-FR" sz="4800" b="1" noProof="1">
                <a:solidFill>
                  <a:prstClr val="black">
                    <a:lumMod val="75000"/>
                    <a:lumOff val="25000"/>
                  </a:prstClr>
                </a:solidFill>
                <a:latin typeface="Roboto" panose="02000000000000000000" pitchFamily="2" charset="0"/>
                <a:ea typeface="Roboto" panose="02000000000000000000" pitchFamily="2" charset="0"/>
                <a:cs typeface="Segoe UI" panose="020B0502040204020203" pitchFamily="34" charset="0"/>
              </a:rPr>
              <a:t>Ajouter les détails du cours</a:t>
            </a:r>
            <a:endParaRPr lang="fr-FR" sz="4800" b="1" i="1" noProof="1">
              <a:latin typeface="Roboto" panose="02000000000000000000" pitchFamily="2" charset="0"/>
              <a:ea typeface="Roboto" panose="02000000000000000000" pitchFamily="2" charset="0"/>
            </a:endParaRPr>
          </a:p>
          <a:p>
            <a:pPr marL="12700">
              <a:lnSpc>
                <a:spcPct val="100000"/>
              </a:lnSpc>
              <a:spcBef>
                <a:spcPts val="100"/>
              </a:spcBef>
            </a:pPr>
            <a:endParaRPr sz="4800" dirty="0">
              <a:latin typeface="Roboto"/>
              <a:cs typeface="Roboto"/>
            </a:endParaRPr>
          </a:p>
          <a:p>
            <a:r>
              <a:rPr lang="fr-FR" sz="2400" dirty="0">
                <a:latin typeface="Roboto" panose="02000000000000000000" pitchFamily="2" charset="0"/>
                <a:ea typeface="Roboto" panose="02000000000000000000" pitchFamily="2" charset="0"/>
              </a:rPr>
              <a:t>Ajout du titre de la formation</a:t>
            </a:r>
          </a:p>
        </p:txBody>
      </p:sp>
      <p:pic>
        <p:nvPicPr>
          <p:cNvPr id="13" name="Image 12">
            <a:extLst>
              <a:ext uri="{FF2B5EF4-FFF2-40B4-BE49-F238E27FC236}">
                <a16:creationId xmlns:a16="http://schemas.microsoft.com/office/drawing/2014/main" id="{5FB8BF80-F848-42C2-8A9B-52A51FAB4EA7}"/>
              </a:ext>
            </a:extLst>
          </p:cNvPr>
          <p:cNvPicPr>
            <a:picLocks noChangeAspect="1"/>
          </p:cNvPicPr>
          <p:nvPr/>
        </p:nvPicPr>
        <p:blipFill>
          <a:blip r:embed="rId2"/>
          <a:stretch>
            <a:fillRect/>
          </a:stretch>
        </p:blipFill>
        <p:spPr>
          <a:xfrm>
            <a:off x="6164193" y="1072059"/>
            <a:ext cx="9900608" cy="7040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object 5">
            <a:extLst>
              <a:ext uri="{FF2B5EF4-FFF2-40B4-BE49-F238E27FC236}">
                <a16:creationId xmlns:a16="http://schemas.microsoft.com/office/drawing/2014/main" id="{E7836FC0-7EBC-4B67-AB76-5F31C9A53220}"/>
              </a:ext>
            </a:extLst>
          </p:cNvPr>
          <p:cNvSpPr/>
          <p:nvPr/>
        </p:nvSpPr>
        <p:spPr>
          <a:xfrm>
            <a:off x="1230269" y="3573848"/>
            <a:ext cx="1373378" cy="1439204"/>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dirty="0"/>
          </a:p>
        </p:txBody>
      </p:sp>
      <p:sp>
        <p:nvSpPr>
          <p:cNvPr id="16" name="ZoneTexte 15">
            <a:extLst>
              <a:ext uri="{FF2B5EF4-FFF2-40B4-BE49-F238E27FC236}">
                <a16:creationId xmlns:a16="http://schemas.microsoft.com/office/drawing/2014/main" id="{9EE72424-03DE-4911-BAA2-27A1CA623081}"/>
              </a:ext>
            </a:extLst>
          </p:cNvPr>
          <p:cNvSpPr txBox="1"/>
          <p:nvPr/>
        </p:nvSpPr>
        <p:spPr>
          <a:xfrm>
            <a:off x="1555768" y="3785618"/>
            <a:ext cx="1373378" cy="1015663"/>
          </a:xfrm>
          <a:prstGeom prst="rect">
            <a:avLst/>
          </a:prstGeom>
          <a:noFill/>
        </p:spPr>
        <p:txBody>
          <a:bodyPr wrap="square" rtlCol="0">
            <a:spAutoFit/>
          </a:bodyPr>
          <a:lstStyle/>
          <a:p>
            <a:r>
              <a:rPr lang="fr-FR" sz="6000" b="1" dirty="0">
                <a:solidFill>
                  <a:schemeClr val="bg1"/>
                </a:solidFill>
              </a:rPr>
              <a:t>1</a:t>
            </a:r>
          </a:p>
        </p:txBody>
      </p:sp>
      <p:pic>
        <p:nvPicPr>
          <p:cNvPr id="10" name="Image 9">
            <a:extLst>
              <a:ext uri="{FF2B5EF4-FFF2-40B4-BE49-F238E27FC236}">
                <a16:creationId xmlns:a16="http://schemas.microsoft.com/office/drawing/2014/main" id="{5BAF185F-DDCC-409B-97F3-67000EA1A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grpSp>
        <p:nvGrpSpPr>
          <p:cNvPr id="4" name="object 4"/>
          <p:cNvGrpSpPr/>
          <p:nvPr/>
        </p:nvGrpSpPr>
        <p:grpSpPr>
          <a:xfrm>
            <a:off x="15930750" y="8466165"/>
            <a:ext cx="1316990" cy="786765"/>
            <a:chOff x="15930750" y="8466165"/>
            <a:chExt cx="1316990" cy="786765"/>
          </a:xfrm>
        </p:grpSpPr>
        <p:sp>
          <p:nvSpPr>
            <p:cNvPr id="5" name="object 5"/>
            <p:cNvSpPr/>
            <p:nvPr/>
          </p:nvSpPr>
          <p:spPr>
            <a:xfrm>
              <a:off x="15930750" y="8466165"/>
              <a:ext cx="1316990" cy="786765"/>
            </a:xfrm>
            <a:custGeom>
              <a:avLst/>
              <a:gdLst/>
              <a:ahLst/>
              <a:cxnLst/>
              <a:rect l="l" t="t" r="r" b="b"/>
              <a:pathLst>
                <a:path w="1316990" h="786765">
                  <a:moveTo>
                    <a:pt x="926448" y="786168"/>
                  </a:moveTo>
                  <a:lnTo>
                    <a:pt x="390255" y="786168"/>
                  </a:lnTo>
                  <a:lnTo>
                    <a:pt x="341266" y="783109"/>
                  </a:lnTo>
                  <a:lnTo>
                    <a:pt x="294102" y="774175"/>
                  </a:lnTo>
                  <a:lnTo>
                    <a:pt x="249129" y="759732"/>
                  </a:lnTo>
                  <a:lnTo>
                    <a:pt x="206711" y="740149"/>
                  </a:lnTo>
                  <a:lnTo>
                    <a:pt x="167212" y="715792"/>
                  </a:lnTo>
                  <a:lnTo>
                    <a:pt x="130996" y="687028"/>
                  </a:lnTo>
                  <a:lnTo>
                    <a:pt x="98427" y="654223"/>
                  </a:lnTo>
                  <a:lnTo>
                    <a:pt x="69869" y="617744"/>
                  </a:lnTo>
                  <a:lnTo>
                    <a:pt x="45687" y="577958"/>
                  </a:lnTo>
                  <a:lnTo>
                    <a:pt x="26245" y="535233"/>
                  </a:lnTo>
                  <a:lnTo>
                    <a:pt x="11907" y="489934"/>
                  </a:lnTo>
                  <a:lnTo>
                    <a:pt x="3037" y="442429"/>
                  </a:lnTo>
                  <a:lnTo>
                    <a:pt x="0" y="393084"/>
                  </a:lnTo>
                  <a:lnTo>
                    <a:pt x="3037" y="343739"/>
                  </a:lnTo>
                  <a:lnTo>
                    <a:pt x="11907" y="296234"/>
                  </a:lnTo>
                  <a:lnTo>
                    <a:pt x="26245" y="250935"/>
                  </a:lnTo>
                  <a:lnTo>
                    <a:pt x="45687" y="208210"/>
                  </a:lnTo>
                  <a:lnTo>
                    <a:pt x="69869" y="168424"/>
                  </a:lnTo>
                  <a:lnTo>
                    <a:pt x="98427" y="131945"/>
                  </a:lnTo>
                  <a:lnTo>
                    <a:pt x="130996" y="99140"/>
                  </a:lnTo>
                  <a:lnTo>
                    <a:pt x="167212" y="70376"/>
                  </a:lnTo>
                  <a:lnTo>
                    <a:pt x="206711" y="46018"/>
                  </a:lnTo>
                  <a:lnTo>
                    <a:pt x="249129" y="26435"/>
                  </a:lnTo>
                  <a:lnTo>
                    <a:pt x="294102" y="11993"/>
                  </a:lnTo>
                  <a:lnTo>
                    <a:pt x="341266" y="3059"/>
                  </a:lnTo>
                  <a:lnTo>
                    <a:pt x="390255" y="0"/>
                  </a:lnTo>
                  <a:lnTo>
                    <a:pt x="926448" y="0"/>
                  </a:lnTo>
                  <a:lnTo>
                    <a:pt x="975438" y="3059"/>
                  </a:lnTo>
                  <a:lnTo>
                    <a:pt x="1022601" y="11993"/>
                  </a:lnTo>
                  <a:lnTo>
                    <a:pt x="1067574" y="26435"/>
                  </a:lnTo>
                  <a:lnTo>
                    <a:pt x="1109992" y="46018"/>
                  </a:lnTo>
                  <a:lnTo>
                    <a:pt x="1149491" y="70376"/>
                  </a:lnTo>
                  <a:lnTo>
                    <a:pt x="1185707" y="99140"/>
                  </a:lnTo>
                  <a:lnTo>
                    <a:pt x="1218276" y="131945"/>
                  </a:lnTo>
                  <a:lnTo>
                    <a:pt x="1246834" y="168424"/>
                  </a:lnTo>
                  <a:lnTo>
                    <a:pt x="1271016" y="208210"/>
                  </a:lnTo>
                  <a:lnTo>
                    <a:pt x="1290458" y="250935"/>
                  </a:lnTo>
                  <a:lnTo>
                    <a:pt x="1304796" y="296234"/>
                  </a:lnTo>
                  <a:lnTo>
                    <a:pt x="1313666" y="343739"/>
                  </a:lnTo>
                  <a:lnTo>
                    <a:pt x="1316704" y="393084"/>
                  </a:lnTo>
                  <a:lnTo>
                    <a:pt x="1313666" y="442429"/>
                  </a:lnTo>
                  <a:lnTo>
                    <a:pt x="1304796" y="489934"/>
                  </a:lnTo>
                  <a:lnTo>
                    <a:pt x="1290458" y="535233"/>
                  </a:lnTo>
                  <a:lnTo>
                    <a:pt x="1271016" y="577958"/>
                  </a:lnTo>
                  <a:lnTo>
                    <a:pt x="1246834" y="617744"/>
                  </a:lnTo>
                  <a:lnTo>
                    <a:pt x="1218276" y="654223"/>
                  </a:lnTo>
                  <a:lnTo>
                    <a:pt x="1185707" y="687028"/>
                  </a:lnTo>
                  <a:lnTo>
                    <a:pt x="1149491" y="715792"/>
                  </a:lnTo>
                  <a:lnTo>
                    <a:pt x="1109992" y="740149"/>
                  </a:lnTo>
                  <a:lnTo>
                    <a:pt x="1067574" y="759732"/>
                  </a:lnTo>
                  <a:lnTo>
                    <a:pt x="1022601" y="774175"/>
                  </a:lnTo>
                  <a:lnTo>
                    <a:pt x="975438" y="783109"/>
                  </a:lnTo>
                  <a:lnTo>
                    <a:pt x="926448" y="786168"/>
                  </a:lnTo>
                  <a:close/>
                </a:path>
              </a:pathLst>
            </a:custGeom>
            <a:solidFill>
              <a:srgbClr val="1753F1"/>
            </a:solidFill>
          </p:spPr>
          <p:txBody>
            <a:bodyPr wrap="square" lIns="0" tIns="0" rIns="0" bIns="0" rtlCol="0"/>
            <a:lstStyle/>
            <a:p>
              <a:endParaRPr/>
            </a:p>
          </p:txBody>
        </p:sp>
        <p:sp>
          <p:nvSpPr>
            <p:cNvPr id="6" name="object 6"/>
            <p:cNvSpPr/>
            <p:nvPr/>
          </p:nvSpPr>
          <p:spPr>
            <a:xfrm>
              <a:off x="16215867" y="8756695"/>
              <a:ext cx="748665" cy="236220"/>
            </a:xfrm>
            <a:custGeom>
              <a:avLst/>
              <a:gdLst/>
              <a:ahLst/>
              <a:cxnLst/>
              <a:rect l="l" t="t" r="r" b="b"/>
              <a:pathLst>
                <a:path w="748665" h="236220">
                  <a:moveTo>
                    <a:pt x="586774" y="235781"/>
                  </a:moveTo>
                  <a:lnTo>
                    <a:pt x="575589" y="235781"/>
                  </a:lnTo>
                  <a:lnTo>
                    <a:pt x="569298" y="232988"/>
                  </a:lnTo>
                  <a:lnTo>
                    <a:pt x="565103" y="226702"/>
                  </a:lnTo>
                  <a:lnTo>
                    <a:pt x="561947" y="218879"/>
                  </a:lnTo>
                  <a:lnTo>
                    <a:pt x="561870" y="210728"/>
                  </a:lnTo>
                  <a:lnTo>
                    <a:pt x="564808" y="203231"/>
                  </a:lnTo>
                  <a:lnTo>
                    <a:pt x="570696" y="197372"/>
                  </a:lnTo>
                  <a:lnTo>
                    <a:pt x="658078" y="138710"/>
                  </a:lnTo>
                  <a:lnTo>
                    <a:pt x="0" y="138710"/>
                  </a:lnTo>
                  <a:lnTo>
                    <a:pt x="0" y="96809"/>
                  </a:lnTo>
                  <a:lnTo>
                    <a:pt x="658078" y="96809"/>
                  </a:lnTo>
                  <a:lnTo>
                    <a:pt x="570696" y="38147"/>
                  </a:lnTo>
                  <a:lnTo>
                    <a:pt x="564808" y="31993"/>
                  </a:lnTo>
                  <a:lnTo>
                    <a:pt x="561870" y="24529"/>
                  </a:lnTo>
                  <a:lnTo>
                    <a:pt x="561947" y="16542"/>
                  </a:lnTo>
                  <a:lnTo>
                    <a:pt x="565103" y="8816"/>
                  </a:lnTo>
                  <a:lnTo>
                    <a:pt x="571264" y="2935"/>
                  </a:lnTo>
                  <a:lnTo>
                    <a:pt x="578735" y="0"/>
                  </a:lnTo>
                  <a:lnTo>
                    <a:pt x="586730" y="76"/>
                  </a:lnTo>
                  <a:lnTo>
                    <a:pt x="594464" y="3229"/>
                  </a:lnTo>
                  <a:lnTo>
                    <a:pt x="738471" y="100300"/>
                  </a:lnTo>
                  <a:lnTo>
                    <a:pt x="744762" y="104491"/>
                  </a:lnTo>
                  <a:lnTo>
                    <a:pt x="748257" y="110776"/>
                  </a:lnTo>
                  <a:lnTo>
                    <a:pt x="748257" y="124743"/>
                  </a:lnTo>
                  <a:lnTo>
                    <a:pt x="744762" y="131028"/>
                  </a:lnTo>
                  <a:lnTo>
                    <a:pt x="739170" y="135218"/>
                  </a:lnTo>
                  <a:lnTo>
                    <a:pt x="594464" y="232289"/>
                  </a:lnTo>
                  <a:lnTo>
                    <a:pt x="590968" y="234384"/>
                  </a:lnTo>
                  <a:lnTo>
                    <a:pt x="586774" y="235781"/>
                  </a:lnTo>
                  <a:close/>
                </a:path>
              </a:pathLst>
            </a:custGeom>
            <a:solidFill>
              <a:srgbClr val="FFFFFF"/>
            </a:solidFill>
          </p:spPr>
          <p:txBody>
            <a:bodyPr wrap="square" lIns="0" tIns="0" rIns="0" bIns="0" rtlCol="0"/>
            <a:lstStyle/>
            <a:p>
              <a:endParaRPr/>
            </a:p>
          </p:txBody>
        </p:sp>
      </p:grpSp>
      <p:sp>
        <p:nvSpPr>
          <p:cNvPr id="7" name="object 7"/>
          <p:cNvSpPr txBox="1"/>
          <p:nvPr/>
        </p:nvSpPr>
        <p:spPr>
          <a:xfrm>
            <a:off x="1230269" y="5273948"/>
            <a:ext cx="3110865" cy="3718967"/>
          </a:xfrm>
          <a:prstGeom prst="rect">
            <a:avLst/>
          </a:prstGeom>
        </p:spPr>
        <p:txBody>
          <a:bodyPr vert="horz" wrap="square" lIns="0" tIns="12700" rIns="0" bIns="0" rtlCol="0">
            <a:spAutoFit/>
          </a:bodyPr>
          <a:lstStyle/>
          <a:p>
            <a:pPr marL="12700">
              <a:spcBef>
                <a:spcPts val="100"/>
              </a:spcBef>
            </a:pPr>
            <a:r>
              <a:rPr lang="fr-FR" sz="4800" b="1" noProof="1">
                <a:solidFill>
                  <a:prstClr val="black">
                    <a:lumMod val="75000"/>
                    <a:lumOff val="25000"/>
                  </a:prstClr>
                </a:solidFill>
                <a:latin typeface="Roboto" panose="02000000000000000000" pitchFamily="2" charset="0"/>
                <a:ea typeface="Roboto" panose="02000000000000000000" pitchFamily="2" charset="0"/>
                <a:cs typeface="Segoe UI" panose="020B0502040204020203" pitchFamily="34" charset="0"/>
              </a:rPr>
              <a:t>Ajouter les détails du cours</a:t>
            </a:r>
            <a:endParaRPr lang="fr-FR" sz="4800" b="1" i="1" noProof="1">
              <a:latin typeface="Roboto" panose="02000000000000000000" pitchFamily="2" charset="0"/>
              <a:ea typeface="Roboto" panose="02000000000000000000" pitchFamily="2" charset="0"/>
            </a:endParaRPr>
          </a:p>
          <a:p>
            <a:pPr marL="12700">
              <a:lnSpc>
                <a:spcPct val="100000"/>
              </a:lnSpc>
              <a:spcBef>
                <a:spcPts val="100"/>
              </a:spcBef>
            </a:pPr>
            <a:endParaRPr sz="4800" dirty="0">
              <a:latin typeface="Roboto"/>
              <a:cs typeface="Roboto"/>
            </a:endParaRPr>
          </a:p>
          <a:p>
            <a:r>
              <a:rPr lang="fr-FR" sz="2400" dirty="0">
                <a:latin typeface="Roboto" panose="02000000000000000000" pitchFamily="2" charset="0"/>
                <a:ea typeface="Roboto" panose="02000000000000000000" pitchFamily="2" charset="0"/>
              </a:rPr>
              <a:t>Ajout de l’image et de la description du cours</a:t>
            </a:r>
          </a:p>
        </p:txBody>
      </p:sp>
      <p:pic>
        <p:nvPicPr>
          <p:cNvPr id="11" name="Image 10">
            <a:extLst>
              <a:ext uri="{FF2B5EF4-FFF2-40B4-BE49-F238E27FC236}">
                <a16:creationId xmlns:a16="http://schemas.microsoft.com/office/drawing/2014/main" id="{C4D0C08B-B6A9-45EE-AE59-A2433CE1E43E}"/>
              </a:ext>
            </a:extLst>
          </p:cNvPr>
          <p:cNvPicPr>
            <a:picLocks noChangeAspect="1"/>
          </p:cNvPicPr>
          <p:nvPr/>
        </p:nvPicPr>
        <p:blipFill>
          <a:blip r:embed="rId2"/>
          <a:stretch>
            <a:fillRect/>
          </a:stretch>
        </p:blipFill>
        <p:spPr>
          <a:xfrm>
            <a:off x="6183296" y="1078924"/>
            <a:ext cx="9894904" cy="7036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object 5">
            <a:extLst>
              <a:ext uri="{FF2B5EF4-FFF2-40B4-BE49-F238E27FC236}">
                <a16:creationId xmlns:a16="http://schemas.microsoft.com/office/drawing/2014/main" id="{8133EF9C-3AF3-4C05-8871-54DFDB466529}"/>
              </a:ext>
            </a:extLst>
          </p:cNvPr>
          <p:cNvSpPr/>
          <p:nvPr/>
        </p:nvSpPr>
        <p:spPr>
          <a:xfrm>
            <a:off x="1230269" y="3573848"/>
            <a:ext cx="1373378" cy="1439204"/>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sp>
        <p:nvSpPr>
          <p:cNvPr id="14" name="ZoneTexte 13">
            <a:extLst>
              <a:ext uri="{FF2B5EF4-FFF2-40B4-BE49-F238E27FC236}">
                <a16:creationId xmlns:a16="http://schemas.microsoft.com/office/drawing/2014/main" id="{EDCDD626-3A25-44F5-9437-4D808CC0715E}"/>
              </a:ext>
            </a:extLst>
          </p:cNvPr>
          <p:cNvSpPr txBox="1"/>
          <p:nvPr/>
        </p:nvSpPr>
        <p:spPr>
          <a:xfrm>
            <a:off x="1555768" y="3785618"/>
            <a:ext cx="1373378" cy="1015663"/>
          </a:xfrm>
          <a:prstGeom prst="rect">
            <a:avLst/>
          </a:prstGeom>
          <a:noFill/>
        </p:spPr>
        <p:txBody>
          <a:bodyPr wrap="square" rtlCol="0">
            <a:spAutoFit/>
          </a:bodyPr>
          <a:lstStyle/>
          <a:p>
            <a:r>
              <a:rPr lang="fr-FR" sz="6000" b="1" dirty="0">
                <a:solidFill>
                  <a:schemeClr val="bg1"/>
                </a:solidFill>
              </a:rPr>
              <a:t>1</a:t>
            </a:r>
          </a:p>
        </p:txBody>
      </p:sp>
      <p:pic>
        <p:nvPicPr>
          <p:cNvPr id="10" name="Image 9">
            <a:extLst>
              <a:ext uri="{FF2B5EF4-FFF2-40B4-BE49-F238E27FC236}">
                <a16:creationId xmlns:a16="http://schemas.microsoft.com/office/drawing/2014/main" id="{37F6698E-78F8-4A1E-B7E5-5DEEBAE7F9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126810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grpSp>
        <p:nvGrpSpPr>
          <p:cNvPr id="4" name="object 4"/>
          <p:cNvGrpSpPr/>
          <p:nvPr/>
        </p:nvGrpSpPr>
        <p:grpSpPr>
          <a:xfrm>
            <a:off x="15930750" y="8466165"/>
            <a:ext cx="1316990" cy="786765"/>
            <a:chOff x="15930750" y="8466165"/>
            <a:chExt cx="1316990" cy="786765"/>
          </a:xfrm>
        </p:grpSpPr>
        <p:sp>
          <p:nvSpPr>
            <p:cNvPr id="5" name="object 5"/>
            <p:cNvSpPr/>
            <p:nvPr/>
          </p:nvSpPr>
          <p:spPr>
            <a:xfrm>
              <a:off x="15930750" y="8466165"/>
              <a:ext cx="1316990" cy="786765"/>
            </a:xfrm>
            <a:custGeom>
              <a:avLst/>
              <a:gdLst/>
              <a:ahLst/>
              <a:cxnLst/>
              <a:rect l="l" t="t" r="r" b="b"/>
              <a:pathLst>
                <a:path w="1316990" h="786765">
                  <a:moveTo>
                    <a:pt x="926448" y="786168"/>
                  </a:moveTo>
                  <a:lnTo>
                    <a:pt x="390255" y="786168"/>
                  </a:lnTo>
                  <a:lnTo>
                    <a:pt x="341266" y="783109"/>
                  </a:lnTo>
                  <a:lnTo>
                    <a:pt x="294102" y="774175"/>
                  </a:lnTo>
                  <a:lnTo>
                    <a:pt x="249129" y="759732"/>
                  </a:lnTo>
                  <a:lnTo>
                    <a:pt x="206711" y="740149"/>
                  </a:lnTo>
                  <a:lnTo>
                    <a:pt x="167212" y="715792"/>
                  </a:lnTo>
                  <a:lnTo>
                    <a:pt x="130996" y="687028"/>
                  </a:lnTo>
                  <a:lnTo>
                    <a:pt x="98427" y="654223"/>
                  </a:lnTo>
                  <a:lnTo>
                    <a:pt x="69869" y="617744"/>
                  </a:lnTo>
                  <a:lnTo>
                    <a:pt x="45687" y="577958"/>
                  </a:lnTo>
                  <a:lnTo>
                    <a:pt x="26245" y="535233"/>
                  </a:lnTo>
                  <a:lnTo>
                    <a:pt x="11907" y="489934"/>
                  </a:lnTo>
                  <a:lnTo>
                    <a:pt x="3037" y="442429"/>
                  </a:lnTo>
                  <a:lnTo>
                    <a:pt x="0" y="393084"/>
                  </a:lnTo>
                  <a:lnTo>
                    <a:pt x="3037" y="343739"/>
                  </a:lnTo>
                  <a:lnTo>
                    <a:pt x="11907" y="296234"/>
                  </a:lnTo>
                  <a:lnTo>
                    <a:pt x="26245" y="250935"/>
                  </a:lnTo>
                  <a:lnTo>
                    <a:pt x="45687" y="208210"/>
                  </a:lnTo>
                  <a:lnTo>
                    <a:pt x="69869" y="168424"/>
                  </a:lnTo>
                  <a:lnTo>
                    <a:pt x="98427" y="131945"/>
                  </a:lnTo>
                  <a:lnTo>
                    <a:pt x="130996" y="99140"/>
                  </a:lnTo>
                  <a:lnTo>
                    <a:pt x="167212" y="70376"/>
                  </a:lnTo>
                  <a:lnTo>
                    <a:pt x="206711" y="46018"/>
                  </a:lnTo>
                  <a:lnTo>
                    <a:pt x="249129" y="26435"/>
                  </a:lnTo>
                  <a:lnTo>
                    <a:pt x="294102" y="11993"/>
                  </a:lnTo>
                  <a:lnTo>
                    <a:pt x="341266" y="3059"/>
                  </a:lnTo>
                  <a:lnTo>
                    <a:pt x="390255" y="0"/>
                  </a:lnTo>
                  <a:lnTo>
                    <a:pt x="926448" y="0"/>
                  </a:lnTo>
                  <a:lnTo>
                    <a:pt x="975438" y="3059"/>
                  </a:lnTo>
                  <a:lnTo>
                    <a:pt x="1022601" y="11993"/>
                  </a:lnTo>
                  <a:lnTo>
                    <a:pt x="1067574" y="26435"/>
                  </a:lnTo>
                  <a:lnTo>
                    <a:pt x="1109992" y="46018"/>
                  </a:lnTo>
                  <a:lnTo>
                    <a:pt x="1149491" y="70376"/>
                  </a:lnTo>
                  <a:lnTo>
                    <a:pt x="1185707" y="99140"/>
                  </a:lnTo>
                  <a:lnTo>
                    <a:pt x="1218276" y="131945"/>
                  </a:lnTo>
                  <a:lnTo>
                    <a:pt x="1246834" y="168424"/>
                  </a:lnTo>
                  <a:lnTo>
                    <a:pt x="1271016" y="208210"/>
                  </a:lnTo>
                  <a:lnTo>
                    <a:pt x="1290458" y="250935"/>
                  </a:lnTo>
                  <a:lnTo>
                    <a:pt x="1304796" y="296234"/>
                  </a:lnTo>
                  <a:lnTo>
                    <a:pt x="1313666" y="343739"/>
                  </a:lnTo>
                  <a:lnTo>
                    <a:pt x="1316704" y="393084"/>
                  </a:lnTo>
                  <a:lnTo>
                    <a:pt x="1313666" y="442429"/>
                  </a:lnTo>
                  <a:lnTo>
                    <a:pt x="1304796" y="489934"/>
                  </a:lnTo>
                  <a:lnTo>
                    <a:pt x="1290458" y="535233"/>
                  </a:lnTo>
                  <a:lnTo>
                    <a:pt x="1271016" y="577958"/>
                  </a:lnTo>
                  <a:lnTo>
                    <a:pt x="1246834" y="617744"/>
                  </a:lnTo>
                  <a:lnTo>
                    <a:pt x="1218276" y="654223"/>
                  </a:lnTo>
                  <a:lnTo>
                    <a:pt x="1185707" y="687028"/>
                  </a:lnTo>
                  <a:lnTo>
                    <a:pt x="1149491" y="715792"/>
                  </a:lnTo>
                  <a:lnTo>
                    <a:pt x="1109992" y="740149"/>
                  </a:lnTo>
                  <a:lnTo>
                    <a:pt x="1067574" y="759732"/>
                  </a:lnTo>
                  <a:lnTo>
                    <a:pt x="1022601" y="774175"/>
                  </a:lnTo>
                  <a:lnTo>
                    <a:pt x="975438" y="783109"/>
                  </a:lnTo>
                  <a:lnTo>
                    <a:pt x="926448" y="786168"/>
                  </a:lnTo>
                  <a:close/>
                </a:path>
              </a:pathLst>
            </a:custGeom>
            <a:solidFill>
              <a:srgbClr val="1753F1"/>
            </a:solidFill>
          </p:spPr>
          <p:txBody>
            <a:bodyPr wrap="square" lIns="0" tIns="0" rIns="0" bIns="0" rtlCol="0"/>
            <a:lstStyle/>
            <a:p>
              <a:endParaRPr/>
            </a:p>
          </p:txBody>
        </p:sp>
        <p:sp>
          <p:nvSpPr>
            <p:cNvPr id="6" name="object 6"/>
            <p:cNvSpPr/>
            <p:nvPr/>
          </p:nvSpPr>
          <p:spPr>
            <a:xfrm>
              <a:off x="16215867" y="8756695"/>
              <a:ext cx="748665" cy="236220"/>
            </a:xfrm>
            <a:custGeom>
              <a:avLst/>
              <a:gdLst/>
              <a:ahLst/>
              <a:cxnLst/>
              <a:rect l="l" t="t" r="r" b="b"/>
              <a:pathLst>
                <a:path w="748665" h="236220">
                  <a:moveTo>
                    <a:pt x="586774" y="235781"/>
                  </a:moveTo>
                  <a:lnTo>
                    <a:pt x="575589" y="235781"/>
                  </a:lnTo>
                  <a:lnTo>
                    <a:pt x="569298" y="232988"/>
                  </a:lnTo>
                  <a:lnTo>
                    <a:pt x="565103" y="226702"/>
                  </a:lnTo>
                  <a:lnTo>
                    <a:pt x="561947" y="218879"/>
                  </a:lnTo>
                  <a:lnTo>
                    <a:pt x="561870" y="210728"/>
                  </a:lnTo>
                  <a:lnTo>
                    <a:pt x="564808" y="203231"/>
                  </a:lnTo>
                  <a:lnTo>
                    <a:pt x="570696" y="197372"/>
                  </a:lnTo>
                  <a:lnTo>
                    <a:pt x="658078" y="138710"/>
                  </a:lnTo>
                  <a:lnTo>
                    <a:pt x="0" y="138710"/>
                  </a:lnTo>
                  <a:lnTo>
                    <a:pt x="0" y="96809"/>
                  </a:lnTo>
                  <a:lnTo>
                    <a:pt x="658078" y="96809"/>
                  </a:lnTo>
                  <a:lnTo>
                    <a:pt x="570696" y="38147"/>
                  </a:lnTo>
                  <a:lnTo>
                    <a:pt x="564808" y="31993"/>
                  </a:lnTo>
                  <a:lnTo>
                    <a:pt x="561870" y="24529"/>
                  </a:lnTo>
                  <a:lnTo>
                    <a:pt x="561947" y="16542"/>
                  </a:lnTo>
                  <a:lnTo>
                    <a:pt x="565103" y="8816"/>
                  </a:lnTo>
                  <a:lnTo>
                    <a:pt x="571264" y="2935"/>
                  </a:lnTo>
                  <a:lnTo>
                    <a:pt x="578735" y="0"/>
                  </a:lnTo>
                  <a:lnTo>
                    <a:pt x="586730" y="76"/>
                  </a:lnTo>
                  <a:lnTo>
                    <a:pt x="594464" y="3229"/>
                  </a:lnTo>
                  <a:lnTo>
                    <a:pt x="738471" y="100300"/>
                  </a:lnTo>
                  <a:lnTo>
                    <a:pt x="744762" y="104491"/>
                  </a:lnTo>
                  <a:lnTo>
                    <a:pt x="748257" y="110776"/>
                  </a:lnTo>
                  <a:lnTo>
                    <a:pt x="748257" y="124743"/>
                  </a:lnTo>
                  <a:lnTo>
                    <a:pt x="744762" y="131028"/>
                  </a:lnTo>
                  <a:lnTo>
                    <a:pt x="739170" y="135218"/>
                  </a:lnTo>
                  <a:lnTo>
                    <a:pt x="594464" y="232289"/>
                  </a:lnTo>
                  <a:lnTo>
                    <a:pt x="590968" y="234384"/>
                  </a:lnTo>
                  <a:lnTo>
                    <a:pt x="586774" y="235781"/>
                  </a:lnTo>
                  <a:close/>
                </a:path>
              </a:pathLst>
            </a:custGeom>
            <a:solidFill>
              <a:srgbClr val="FFFFFF"/>
            </a:solidFill>
          </p:spPr>
          <p:txBody>
            <a:bodyPr wrap="square" lIns="0" tIns="0" rIns="0" bIns="0" rtlCol="0"/>
            <a:lstStyle/>
            <a:p>
              <a:endParaRPr/>
            </a:p>
          </p:txBody>
        </p:sp>
      </p:grpSp>
      <p:sp>
        <p:nvSpPr>
          <p:cNvPr id="7" name="object 7"/>
          <p:cNvSpPr txBox="1"/>
          <p:nvPr/>
        </p:nvSpPr>
        <p:spPr>
          <a:xfrm>
            <a:off x="1230269" y="5273948"/>
            <a:ext cx="3110865" cy="3718967"/>
          </a:xfrm>
          <a:prstGeom prst="rect">
            <a:avLst/>
          </a:prstGeom>
        </p:spPr>
        <p:txBody>
          <a:bodyPr vert="horz" wrap="square" lIns="0" tIns="12700" rIns="0" bIns="0" rtlCol="0">
            <a:spAutoFit/>
          </a:bodyPr>
          <a:lstStyle/>
          <a:p>
            <a:pPr marL="12700">
              <a:spcBef>
                <a:spcPts val="100"/>
              </a:spcBef>
            </a:pPr>
            <a:r>
              <a:rPr lang="fr-FR" sz="4800" b="1" noProof="1">
                <a:solidFill>
                  <a:prstClr val="black">
                    <a:lumMod val="75000"/>
                    <a:lumOff val="25000"/>
                  </a:prstClr>
                </a:solidFill>
                <a:latin typeface="Roboto" panose="02000000000000000000" pitchFamily="2" charset="0"/>
                <a:ea typeface="Roboto" panose="02000000000000000000" pitchFamily="2" charset="0"/>
                <a:cs typeface="Segoe UI" panose="020B0502040204020203" pitchFamily="34" charset="0"/>
              </a:rPr>
              <a:t>Ajouter les détails du cours</a:t>
            </a:r>
            <a:endParaRPr lang="fr-FR" sz="4800" b="1" i="1" noProof="1">
              <a:latin typeface="Roboto" panose="02000000000000000000" pitchFamily="2" charset="0"/>
              <a:ea typeface="Roboto" panose="02000000000000000000" pitchFamily="2" charset="0"/>
            </a:endParaRPr>
          </a:p>
          <a:p>
            <a:pPr marL="12700">
              <a:lnSpc>
                <a:spcPct val="100000"/>
              </a:lnSpc>
              <a:spcBef>
                <a:spcPts val="100"/>
              </a:spcBef>
            </a:pPr>
            <a:endParaRPr sz="4800" dirty="0">
              <a:latin typeface="Roboto"/>
              <a:cs typeface="Roboto"/>
            </a:endParaRPr>
          </a:p>
          <a:p>
            <a:r>
              <a:rPr lang="fr-FR" sz="2400" dirty="0"/>
              <a:t>Ajout de l’instructeur de la formation</a:t>
            </a:r>
          </a:p>
        </p:txBody>
      </p:sp>
      <p:pic>
        <p:nvPicPr>
          <p:cNvPr id="13" name="Image 12">
            <a:extLst>
              <a:ext uri="{FF2B5EF4-FFF2-40B4-BE49-F238E27FC236}">
                <a16:creationId xmlns:a16="http://schemas.microsoft.com/office/drawing/2014/main" id="{271E81CD-E62F-47E4-8CB8-F132419FB920}"/>
              </a:ext>
            </a:extLst>
          </p:cNvPr>
          <p:cNvPicPr>
            <a:picLocks noChangeAspect="1"/>
          </p:cNvPicPr>
          <p:nvPr/>
        </p:nvPicPr>
        <p:blipFill>
          <a:blip r:embed="rId2"/>
          <a:stretch>
            <a:fillRect/>
          </a:stretch>
        </p:blipFill>
        <p:spPr>
          <a:xfrm>
            <a:off x="5998266" y="1047212"/>
            <a:ext cx="9932484" cy="70631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object 5">
            <a:extLst>
              <a:ext uri="{FF2B5EF4-FFF2-40B4-BE49-F238E27FC236}">
                <a16:creationId xmlns:a16="http://schemas.microsoft.com/office/drawing/2014/main" id="{6D39588F-E9B8-4F2D-9BAC-1A6ACD854675}"/>
              </a:ext>
            </a:extLst>
          </p:cNvPr>
          <p:cNvSpPr/>
          <p:nvPr/>
        </p:nvSpPr>
        <p:spPr>
          <a:xfrm>
            <a:off x="1230269" y="3573848"/>
            <a:ext cx="1373378" cy="1439204"/>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sp>
        <p:nvSpPr>
          <p:cNvPr id="15" name="ZoneTexte 14">
            <a:extLst>
              <a:ext uri="{FF2B5EF4-FFF2-40B4-BE49-F238E27FC236}">
                <a16:creationId xmlns:a16="http://schemas.microsoft.com/office/drawing/2014/main" id="{723795EE-F447-4624-8672-9FF871E658C5}"/>
              </a:ext>
            </a:extLst>
          </p:cNvPr>
          <p:cNvSpPr txBox="1"/>
          <p:nvPr/>
        </p:nvSpPr>
        <p:spPr>
          <a:xfrm>
            <a:off x="1555768" y="3785618"/>
            <a:ext cx="1373378" cy="1015663"/>
          </a:xfrm>
          <a:prstGeom prst="rect">
            <a:avLst/>
          </a:prstGeom>
          <a:noFill/>
        </p:spPr>
        <p:txBody>
          <a:bodyPr wrap="square" rtlCol="0">
            <a:spAutoFit/>
          </a:bodyPr>
          <a:lstStyle/>
          <a:p>
            <a:r>
              <a:rPr lang="fr-FR" sz="6000" b="1" dirty="0">
                <a:solidFill>
                  <a:schemeClr val="bg1"/>
                </a:solidFill>
              </a:rPr>
              <a:t>1</a:t>
            </a:r>
          </a:p>
        </p:txBody>
      </p:sp>
      <p:pic>
        <p:nvPicPr>
          <p:cNvPr id="10" name="Image 9">
            <a:extLst>
              <a:ext uri="{FF2B5EF4-FFF2-40B4-BE49-F238E27FC236}">
                <a16:creationId xmlns:a16="http://schemas.microsoft.com/office/drawing/2014/main" id="{04E7CF3C-1A98-4712-868D-A0D34EF67B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1884333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7999" cy="10286998"/>
          </a:xfrm>
          <a:prstGeom prst="rect">
            <a:avLst/>
          </a:prstGeom>
        </p:spPr>
      </p:pic>
      <p:sp>
        <p:nvSpPr>
          <p:cNvPr id="3" name="object 3"/>
          <p:cNvSpPr txBox="1">
            <a:spLocks noGrp="1"/>
          </p:cNvSpPr>
          <p:nvPr>
            <p:ph type="title"/>
          </p:nvPr>
        </p:nvSpPr>
        <p:spPr>
          <a:xfrm>
            <a:off x="1659943" y="2244411"/>
            <a:ext cx="9110345" cy="513080"/>
          </a:xfrm>
          <a:prstGeom prst="rect">
            <a:avLst/>
          </a:prstGeom>
        </p:spPr>
        <p:txBody>
          <a:bodyPr vert="horz" wrap="square" lIns="0" tIns="12700" rIns="0" bIns="0" rtlCol="0">
            <a:spAutoFit/>
          </a:bodyPr>
          <a:lstStyle/>
          <a:p>
            <a:pPr marL="12700">
              <a:lnSpc>
                <a:spcPct val="100000"/>
              </a:lnSpc>
              <a:spcBef>
                <a:spcPts val="100"/>
              </a:spcBef>
            </a:pPr>
            <a:r>
              <a:rPr lang="fr-FR" sz="3200" b="1" spc="50" dirty="0">
                <a:solidFill>
                  <a:srgbClr val="FFFFFF"/>
                </a:solidFill>
              </a:rPr>
              <a:t>Plateforme de formation </a:t>
            </a:r>
            <a:r>
              <a:rPr lang="fr-FR" sz="3200" b="1" spc="50" dirty="0" err="1">
                <a:solidFill>
                  <a:srgbClr val="FFFFFF"/>
                </a:solidFill>
              </a:rPr>
              <a:t>TechTheTrain</a:t>
            </a:r>
            <a:endParaRPr sz="3200" dirty="0">
              <a:latin typeface="Roboto"/>
              <a:cs typeface="Roboto"/>
            </a:endParaRPr>
          </a:p>
        </p:txBody>
      </p:sp>
      <p:sp>
        <p:nvSpPr>
          <p:cNvPr id="4" name="object 4"/>
          <p:cNvSpPr txBox="1"/>
          <p:nvPr/>
        </p:nvSpPr>
        <p:spPr>
          <a:xfrm>
            <a:off x="1659943" y="3195920"/>
            <a:ext cx="14494458" cy="4978286"/>
          </a:xfrm>
          <a:prstGeom prst="rect">
            <a:avLst/>
          </a:prstGeom>
        </p:spPr>
        <p:txBody>
          <a:bodyPr vert="horz" wrap="square" lIns="0" tIns="12700" rIns="0" bIns="0" rtlCol="0">
            <a:spAutoFit/>
          </a:bodyPr>
          <a:lstStyle/>
          <a:p>
            <a:pPr algn="just">
              <a:lnSpc>
                <a:spcPct val="150000"/>
              </a:lnSpc>
            </a:pPr>
            <a:r>
              <a:rPr lang="fr-FR" sz="4400" b="1" dirty="0" err="1">
                <a:solidFill>
                  <a:srgbClr val="FFFFFF"/>
                </a:solidFill>
                <a:latin typeface="Roboto"/>
              </a:rPr>
              <a:t>TechTheTrain</a:t>
            </a:r>
            <a:r>
              <a:rPr lang="fr-FR" sz="4400" b="1" dirty="0">
                <a:solidFill>
                  <a:srgbClr val="FFFFFF"/>
                </a:solidFill>
                <a:latin typeface="Roboto"/>
              </a:rPr>
              <a:t> est un LMS (Learning Management System) conçu pour former des apprenants avec des leçons et formations en ligne qui sont créées directement sur la plateforme via un assistant de création de contenus.</a:t>
            </a:r>
          </a:p>
        </p:txBody>
      </p:sp>
      <p:sp>
        <p:nvSpPr>
          <p:cNvPr id="5" name="object 5"/>
          <p:cNvSpPr/>
          <p:nvPr/>
        </p:nvSpPr>
        <p:spPr>
          <a:xfrm>
            <a:off x="9411" y="8870246"/>
            <a:ext cx="18278475" cy="1419225"/>
          </a:xfrm>
          <a:custGeom>
            <a:avLst/>
            <a:gdLst/>
            <a:ahLst/>
            <a:cxnLst/>
            <a:rect l="l" t="t" r="r" b="b"/>
            <a:pathLst>
              <a:path w="18278475" h="1419225">
                <a:moveTo>
                  <a:pt x="18278473" y="1419224"/>
                </a:moveTo>
                <a:lnTo>
                  <a:pt x="0" y="1419224"/>
                </a:lnTo>
                <a:lnTo>
                  <a:pt x="0" y="0"/>
                </a:lnTo>
                <a:lnTo>
                  <a:pt x="18278473" y="0"/>
                </a:lnTo>
                <a:lnTo>
                  <a:pt x="18278473" y="1419224"/>
                </a:lnTo>
                <a:close/>
              </a:path>
            </a:pathLst>
          </a:custGeom>
          <a:solidFill>
            <a:srgbClr val="13110E"/>
          </a:solidFill>
        </p:spPr>
        <p:txBody>
          <a:bodyPr wrap="square" lIns="0" tIns="0" rIns="0" bIns="0" rtlCol="0"/>
          <a:lstStyle/>
          <a:p>
            <a:endParaRPr/>
          </a:p>
        </p:txBody>
      </p:sp>
      <p:pic>
        <p:nvPicPr>
          <p:cNvPr id="7" name="Image 6">
            <a:extLst>
              <a:ext uri="{FF2B5EF4-FFF2-40B4-BE49-F238E27FC236}">
                <a16:creationId xmlns:a16="http://schemas.microsoft.com/office/drawing/2014/main" id="{EE147139-DB57-4E43-A3F4-C2147DA07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pic>
        <p:nvPicPr>
          <p:cNvPr id="9" name="Image 8">
            <a:extLst>
              <a:ext uri="{FF2B5EF4-FFF2-40B4-BE49-F238E27FC236}">
                <a16:creationId xmlns:a16="http://schemas.microsoft.com/office/drawing/2014/main" id="{7F3AACF3-9581-4B57-953C-FF4ABABF78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64806" y="9722298"/>
            <a:ext cx="2165994" cy="36418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grpSp>
        <p:nvGrpSpPr>
          <p:cNvPr id="4" name="object 4"/>
          <p:cNvGrpSpPr/>
          <p:nvPr/>
        </p:nvGrpSpPr>
        <p:grpSpPr>
          <a:xfrm>
            <a:off x="15930750" y="8466165"/>
            <a:ext cx="1316990" cy="786765"/>
            <a:chOff x="15930750" y="8466165"/>
            <a:chExt cx="1316990" cy="786765"/>
          </a:xfrm>
        </p:grpSpPr>
        <p:sp>
          <p:nvSpPr>
            <p:cNvPr id="5" name="object 5"/>
            <p:cNvSpPr/>
            <p:nvPr/>
          </p:nvSpPr>
          <p:spPr>
            <a:xfrm>
              <a:off x="15930750" y="8466165"/>
              <a:ext cx="1316990" cy="786765"/>
            </a:xfrm>
            <a:custGeom>
              <a:avLst/>
              <a:gdLst/>
              <a:ahLst/>
              <a:cxnLst/>
              <a:rect l="l" t="t" r="r" b="b"/>
              <a:pathLst>
                <a:path w="1316990" h="786765">
                  <a:moveTo>
                    <a:pt x="926448" y="786168"/>
                  </a:moveTo>
                  <a:lnTo>
                    <a:pt x="390255" y="786168"/>
                  </a:lnTo>
                  <a:lnTo>
                    <a:pt x="341266" y="783109"/>
                  </a:lnTo>
                  <a:lnTo>
                    <a:pt x="294102" y="774175"/>
                  </a:lnTo>
                  <a:lnTo>
                    <a:pt x="249129" y="759732"/>
                  </a:lnTo>
                  <a:lnTo>
                    <a:pt x="206711" y="740149"/>
                  </a:lnTo>
                  <a:lnTo>
                    <a:pt x="167212" y="715792"/>
                  </a:lnTo>
                  <a:lnTo>
                    <a:pt x="130996" y="687028"/>
                  </a:lnTo>
                  <a:lnTo>
                    <a:pt x="98427" y="654223"/>
                  </a:lnTo>
                  <a:lnTo>
                    <a:pt x="69869" y="617744"/>
                  </a:lnTo>
                  <a:lnTo>
                    <a:pt x="45687" y="577958"/>
                  </a:lnTo>
                  <a:lnTo>
                    <a:pt x="26245" y="535233"/>
                  </a:lnTo>
                  <a:lnTo>
                    <a:pt x="11907" y="489934"/>
                  </a:lnTo>
                  <a:lnTo>
                    <a:pt x="3037" y="442429"/>
                  </a:lnTo>
                  <a:lnTo>
                    <a:pt x="0" y="393084"/>
                  </a:lnTo>
                  <a:lnTo>
                    <a:pt x="3037" y="343739"/>
                  </a:lnTo>
                  <a:lnTo>
                    <a:pt x="11907" y="296234"/>
                  </a:lnTo>
                  <a:lnTo>
                    <a:pt x="26245" y="250935"/>
                  </a:lnTo>
                  <a:lnTo>
                    <a:pt x="45687" y="208210"/>
                  </a:lnTo>
                  <a:lnTo>
                    <a:pt x="69869" y="168424"/>
                  </a:lnTo>
                  <a:lnTo>
                    <a:pt x="98427" y="131945"/>
                  </a:lnTo>
                  <a:lnTo>
                    <a:pt x="130996" y="99140"/>
                  </a:lnTo>
                  <a:lnTo>
                    <a:pt x="167212" y="70376"/>
                  </a:lnTo>
                  <a:lnTo>
                    <a:pt x="206711" y="46018"/>
                  </a:lnTo>
                  <a:lnTo>
                    <a:pt x="249129" y="26435"/>
                  </a:lnTo>
                  <a:lnTo>
                    <a:pt x="294102" y="11993"/>
                  </a:lnTo>
                  <a:lnTo>
                    <a:pt x="341266" y="3059"/>
                  </a:lnTo>
                  <a:lnTo>
                    <a:pt x="390255" y="0"/>
                  </a:lnTo>
                  <a:lnTo>
                    <a:pt x="926448" y="0"/>
                  </a:lnTo>
                  <a:lnTo>
                    <a:pt x="975438" y="3059"/>
                  </a:lnTo>
                  <a:lnTo>
                    <a:pt x="1022601" y="11993"/>
                  </a:lnTo>
                  <a:lnTo>
                    <a:pt x="1067574" y="26435"/>
                  </a:lnTo>
                  <a:lnTo>
                    <a:pt x="1109992" y="46018"/>
                  </a:lnTo>
                  <a:lnTo>
                    <a:pt x="1149491" y="70376"/>
                  </a:lnTo>
                  <a:lnTo>
                    <a:pt x="1185707" y="99140"/>
                  </a:lnTo>
                  <a:lnTo>
                    <a:pt x="1218276" y="131945"/>
                  </a:lnTo>
                  <a:lnTo>
                    <a:pt x="1246834" y="168424"/>
                  </a:lnTo>
                  <a:lnTo>
                    <a:pt x="1271016" y="208210"/>
                  </a:lnTo>
                  <a:lnTo>
                    <a:pt x="1290458" y="250935"/>
                  </a:lnTo>
                  <a:lnTo>
                    <a:pt x="1304796" y="296234"/>
                  </a:lnTo>
                  <a:lnTo>
                    <a:pt x="1313666" y="343739"/>
                  </a:lnTo>
                  <a:lnTo>
                    <a:pt x="1316704" y="393084"/>
                  </a:lnTo>
                  <a:lnTo>
                    <a:pt x="1313666" y="442429"/>
                  </a:lnTo>
                  <a:lnTo>
                    <a:pt x="1304796" y="489934"/>
                  </a:lnTo>
                  <a:lnTo>
                    <a:pt x="1290458" y="535233"/>
                  </a:lnTo>
                  <a:lnTo>
                    <a:pt x="1271016" y="577958"/>
                  </a:lnTo>
                  <a:lnTo>
                    <a:pt x="1246834" y="617744"/>
                  </a:lnTo>
                  <a:lnTo>
                    <a:pt x="1218276" y="654223"/>
                  </a:lnTo>
                  <a:lnTo>
                    <a:pt x="1185707" y="687028"/>
                  </a:lnTo>
                  <a:lnTo>
                    <a:pt x="1149491" y="715792"/>
                  </a:lnTo>
                  <a:lnTo>
                    <a:pt x="1109992" y="740149"/>
                  </a:lnTo>
                  <a:lnTo>
                    <a:pt x="1067574" y="759732"/>
                  </a:lnTo>
                  <a:lnTo>
                    <a:pt x="1022601" y="774175"/>
                  </a:lnTo>
                  <a:lnTo>
                    <a:pt x="975438" y="783109"/>
                  </a:lnTo>
                  <a:lnTo>
                    <a:pt x="926448" y="786168"/>
                  </a:lnTo>
                  <a:close/>
                </a:path>
              </a:pathLst>
            </a:custGeom>
            <a:solidFill>
              <a:srgbClr val="1753F1"/>
            </a:solidFill>
          </p:spPr>
          <p:txBody>
            <a:bodyPr wrap="square" lIns="0" tIns="0" rIns="0" bIns="0" rtlCol="0"/>
            <a:lstStyle/>
            <a:p>
              <a:endParaRPr/>
            </a:p>
          </p:txBody>
        </p:sp>
        <p:sp>
          <p:nvSpPr>
            <p:cNvPr id="6" name="object 6"/>
            <p:cNvSpPr/>
            <p:nvPr/>
          </p:nvSpPr>
          <p:spPr>
            <a:xfrm>
              <a:off x="16215867" y="8756695"/>
              <a:ext cx="748665" cy="236220"/>
            </a:xfrm>
            <a:custGeom>
              <a:avLst/>
              <a:gdLst/>
              <a:ahLst/>
              <a:cxnLst/>
              <a:rect l="l" t="t" r="r" b="b"/>
              <a:pathLst>
                <a:path w="748665" h="236220">
                  <a:moveTo>
                    <a:pt x="586774" y="235781"/>
                  </a:moveTo>
                  <a:lnTo>
                    <a:pt x="575589" y="235781"/>
                  </a:lnTo>
                  <a:lnTo>
                    <a:pt x="569298" y="232988"/>
                  </a:lnTo>
                  <a:lnTo>
                    <a:pt x="565103" y="226702"/>
                  </a:lnTo>
                  <a:lnTo>
                    <a:pt x="561947" y="218879"/>
                  </a:lnTo>
                  <a:lnTo>
                    <a:pt x="561870" y="210728"/>
                  </a:lnTo>
                  <a:lnTo>
                    <a:pt x="564808" y="203231"/>
                  </a:lnTo>
                  <a:lnTo>
                    <a:pt x="570696" y="197372"/>
                  </a:lnTo>
                  <a:lnTo>
                    <a:pt x="658078" y="138710"/>
                  </a:lnTo>
                  <a:lnTo>
                    <a:pt x="0" y="138710"/>
                  </a:lnTo>
                  <a:lnTo>
                    <a:pt x="0" y="96809"/>
                  </a:lnTo>
                  <a:lnTo>
                    <a:pt x="658078" y="96809"/>
                  </a:lnTo>
                  <a:lnTo>
                    <a:pt x="570696" y="38147"/>
                  </a:lnTo>
                  <a:lnTo>
                    <a:pt x="564808" y="31993"/>
                  </a:lnTo>
                  <a:lnTo>
                    <a:pt x="561870" y="24529"/>
                  </a:lnTo>
                  <a:lnTo>
                    <a:pt x="561947" y="16542"/>
                  </a:lnTo>
                  <a:lnTo>
                    <a:pt x="565103" y="8816"/>
                  </a:lnTo>
                  <a:lnTo>
                    <a:pt x="571264" y="2935"/>
                  </a:lnTo>
                  <a:lnTo>
                    <a:pt x="578735" y="0"/>
                  </a:lnTo>
                  <a:lnTo>
                    <a:pt x="586730" y="76"/>
                  </a:lnTo>
                  <a:lnTo>
                    <a:pt x="594464" y="3229"/>
                  </a:lnTo>
                  <a:lnTo>
                    <a:pt x="738471" y="100300"/>
                  </a:lnTo>
                  <a:lnTo>
                    <a:pt x="744762" y="104491"/>
                  </a:lnTo>
                  <a:lnTo>
                    <a:pt x="748257" y="110776"/>
                  </a:lnTo>
                  <a:lnTo>
                    <a:pt x="748257" y="124743"/>
                  </a:lnTo>
                  <a:lnTo>
                    <a:pt x="744762" y="131028"/>
                  </a:lnTo>
                  <a:lnTo>
                    <a:pt x="739170" y="135218"/>
                  </a:lnTo>
                  <a:lnTo>
                    <a:pt x="594464" y="232289"/>
                  </a:lnTo>
                  <a:lnTo>
                    <a:pt x="590968" y="234384"/>
                  </a:lnTo>
                  <a:lnTo>
                    <a:pt x="586774" y="235781"/>
                  </a:lnTo>
                  <a:close/>
                </a:path>
              </a:pathLst>
            </a:custGeom>
            <a:solidFill>
              <a:srgbClr val="FFFFFF"/>
            </a:solidFill>
          </p:spPr>
          <p:txBody>
            <a:bodyPr wrap="square" lIns="0" tIns="0" rIns="0" bIns="0" rtlCol="0"/>
            <a:lstStyle/>
            <a:p>
              <a:endParaRPr/>
            </a:p>
          </p:txBody>
        </p:sp>
      </p:grpSp>
      <p:sp>
        <p:nvSpPr>
          <p:cNvPr id="7" name="object 7"/>
          <p:cNvSpPr txBox="1"/>
          <p:nvPr/>
        </p:nvSpPr>
        <p:spPr>
          <a:xfrm>
            <a:off x="1230269" y="5273948"/>
            <a:ext cx="3417931" cy="3718967"/>
          </a:xfrm>
          <a:prstGeom prst="rect">
            <a:avLst/>
          </a:prstGeom>
        </p:spPr>
        <p:txBody>
          <a:bodyPr vert="horz" wrap="square" lIns="0" tIns="12700" rIns="0" bIns="0" rtlCol="0">
            <a:spAutoFit/>
          </a:bodyPr>
          <a:lstStyle/>
          <a:p>
            <a:pPr marL="12700">
              <a:spcBef>
                <a:spcPts val="100"/>
              </a:spcBef>
            </a:pPr>
            <a:r>
              <a:rPr lang="fr-FR" sz="4800" b="1" noProof="1">
                <a:solidFill>
                  <a:prstClr val="black">
                    <a:lumMod val="75000"/>
                    <a:lumOff val="25000"/>
                  </a:prstClr>
                </a:solidFill>
                <a:latin typeface="Roboto" panose="02000000000000000000" pitchFamily="2" charset="0"/>
                <a:ea typeface="Roboto" panose="02000000000000000000" pitchFamily="2" charset="0"/>
                <a:cs typeface="Segoe UI" panose="020B0502040204020203" pitchFamily="34" charset="0"/>
              </a:rPr>
              <a:t>Ajouter les détails du cours</a:t>
            </a:r>
            <a:endParaRPr lang="fr-FR" sz="4800" b="1" i="1" noProof="1">
              <a:latin typeface="Roboto" panose="02000000000000000000" pitchFamily="2" charset="0"/>
              <a:ea typeface="Roboto" panose="02000000000000000000" pitchFamily="2" charset="0"/>
            </a:endParaRPr>
          </a:p>
          <a:p>
            <a:pPr marL="12700">
              <a:lnSpc>
                <a:spcPct val="100000"/>
              </a:lnSpc>
              <a:spcBef>
                <a:spcPts val="100"/>
              </a:spcBef>
            </a:pPr>
            <a:endParaRPr sz="4800" dirty="0">
              <a:latin typeface="Roboto"/>
              <a:cs typeface="Roboto"/>
            </a:endParaRPr>
          </a:p>
          <a:p>
            <a:r>
              <a:rPr lang="fr-FR" sz="2400" dirty="0">
                <a:latin typeface="Roboto" panose="02000000000000000000" pitchFamily="2" charset="0"/>
                <a:ea typeface="Roboto" panose="02000000000000000000" pitchFamily="2" charset="0"/>
              </a:rPr>
              <a:t>Ajout des compétences rattachées à la formation</a:t>
            </a:r>
          </a:p>
        </p:txBody>
      </p:sp>
      <p:pic>
        <p:nvPicPr>
          <p:cNvPr id="10" name="Image 9">
            <a:extLst>
              <a:ext uri="{FF2B5EF4-FFF2-40B4-BE49-F238E27FC236}">
                <a16:creationId xmlns:a16="http://schemas.microsoft.com/office/drawing/2014/main" id="{D4601E1C-D2D0-4E03-8F21-F3DED61A4C73}"/>
              </a:ext>
            </a:extLst>
          </p:cNvPr>
          <p:cNvPicPr>
            <a:picLocks noChangeAspect="1"/>
          </p:cNvPicPr>
          <p:nvPr/>
        </p:nvPicPr>
        <p:blipFill>
          <a:blip r:embed="rId2"/>
          <a:stretch>
            <a:fillRect/>
          </a:stretch>
        </p:blipFill>
        <p:spPr>
          <a:xfrm>
            <a:off x="6021400" y="1050605"/>
            <a:ext cx="9909350" cy="7046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object 5">
            <a:extLst>
              <a:ext uri="{FF2B5EF4-FFF2-40B4-BE49-F238E27FC236}">
                <a16:creationId xmlns:a16="http://schemas.microsoft.com/office/drawing/2014/main" id="{9159251B-EA22-4121-B91A-76C1EB0EB0D8}"/>
              </a:ext>
            </a:extLst>
          </p:cNvPr>
          <p:cNvSpPr/>
          <p:nvPr/>
        </p:nvSpPr>
        <p:spPr>
          <a:xfrm>
            <a:off x="1230269" y="3573848"/>
            <a:ext cx="1373378" cy="1439204"/>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sp>
        <p:nvSpPr>
          <p:cNvPr id="13" name="ZoneTexte 12">
            <a:extLst>
              <a:ext uri="{FF2B5EF4-FFF2-40B4-BE49-F238E27FC236}">
                <a16:creationId xmlns:a16="http://schemas.microsoft.com/office/drawing/2014/main" id="{B81B6817-69D2-48C1-9FF8-5AA6ABED2F34}"/>
              </a:ext>
            </a:extLst>
          </p:cNvPr>
          <p:cNvSpPr txBox="1"/>
          <p:nvPr/>
        </p:nvSpPr>
        <p:spPr>
          <a:xfrm>
            <a:off x="1555768" y="3785618"/>
            <a:ext cx="1373378" cy="1015663"/>
          </a:xfrm>
          <a:prstGeom prst="rect">
            <a:avLst/>
          </a:prstGeom>
          <a:noFill/>
        </p:spPr>
        <p:txBody>
          <a:bodyPr wrap="square" rtlCol="0">
            <a:spAutoFit/>
          </a:bodyPr>
          <a:lstStyle/>
          <a:p>
            <a:r>
              <a:rPr lang="fr-FR" sz="6000" b="1" dirty="0">
                <a:solidFill>
                  <a:schemeClr val="bg1"/>
                </a:solidFill>
              </a:rPr>
              <a:t>1</a:t>
            </a:r>
          </a:p>
        </p:txBody>
      </p:sp>
      <p:pic>
        <p:nvPicPr>
          <p:cNvPr id="11" name="Image 10">
            <a:extLst>
              <a:ext uri="{FF2B5EF4-FFF2-40B4-BE49-F238E27FC236}">
                <a16:creationId xmlns:a16="http://schemas.microsoft.com/office/drawing/2014/main" id="{6A644477-8E6F-4491-89A6-5C7B8BC1D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3004988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grpSp>
        <p:nvGrpSpPr>
          <p:cNvPr id="4" name="object 4"/>
          <p:cNvGrpSpPr/>
          <p:nvPr/>
        </p:nvGrpSpPr>
        <p:grpSpPr>
          <a:xfrm>
            <a:off x="15930750" y="8466165"/>
            <a:ext cx="1316990" cy="786765"/>
            <a:chOff x="15930750" y="8466165"/>
            <a:chExt cx="1316990" cy="786765"/>
          </a:xfrm>
        </p:grpSpPr>
        <p:sp>
          <p:nvSpPr>
            <p:cNvPr id="5" name="object 5"/>
            <p:cNvSpPr/>
            <p:nvPr/>
          </p:nvSpPr>
          <p:spPr>
            <a:xfrm>
              <a:off x="15930750" y="8466165"/>
              <a:ext cx="1316990" cy="786765"/>
            </a:xfrm>
            <a:custGeom>
              <a:avLst/>
              <a:gdLst/>
              <a:ahLst/>
              <a:cxnLst/>
              <a:rect l="l" t="t" r="r" b="b"/>
              <a:pathLst>
                <a:path w="1316990" h="786765">
                  <a:moveTo>
                    <a:pt x="926448" y="786168"/>
                  </a:moveTo>
                  <a:lnTo>
                    <a:pt x="390255" y="786168"/>
                  </a:lnTo>
                  <a:lnTo>
                    <a:pt x="341266" y="783109"/>
                  </a:lnTo>
                  <a:lnTo>
                    <a:pt x="294102" y="774175"/>
                  </a:lnTo>
                  <a:lnTo>
                    <a:pt x="249129" y="759732"/>
                  </a:lnTo>
                  <a:lnTo>
                    <a:pt x="206711" y="740149"/>
                  </a:lnTo>
                  <a:lnTo>
                    <a:pt x="167212" y="715792"/>
                  </a:lnTo>
                  <a:lnTo>
                    <a:pt x="130996" y="687028"/>
                  </a:lnTo>
                  <a:lnTo>
                    <a:pt x="98427" y="654223"/>
                  </a:lnTo>
                  <a:lnTo>
                    <a:pt x="69869" y="617744"/>
                  </a:lnTo>
                  <a:lnTo>
                    <a:pt x="45687" y="577958"/>
                  </a:lnTo>
                  <a:lnTo>
                    <a:pt x="26245" y="535233"/>
                  </a:lnTo>
                  <a:lnTo>
                    <a:pt x="11907" y="489934"/>
                  </a:lnTo>
                  <a:lnTo>
                    <a:pt x="3037" y="442429"/>
                  </a:lnTo>
                  <a:lnTo>
                    <a:pt x="0" y="393084"/>
                  </a:lnTo>
                  <a:lnTo>
                    <a:pt x="3037" y="343739"/>
                  </a:lnTo>
                  <a:lnTo>
                    <a:pt x="11907" y="296234"/>
                  </a:lnTo>
                  <a:lnTo>
                    <a:pt x="26245" y="250935"/>
                  </a:lnTo>
                  <a:lnTo>
                    <a:pt x="45687" y="208210"/>
                  </a:lnTo>
                  <a:lnTo>
                    <a:pt x="69869" y="168424"/>
                  </a:lnTo>
                  <a:lnTo>
                    <a:pt x="98427" y="131945"/>
                  </a:lnTo>
                  <a:lnTo>
                    <a:pt x="130996" y="99140"/>
                  </a:lnTo>
                  <a:lnTo>
                    <a:pt x="167212" y="70376"/>
                  </a:lnTo>
                  <a:lnTo>
                    <a:pt x="206711" y="46018"/>
                  </a:lnTo>
                  <a:lnTo>
                    <a:pt x="249129" y="26435"/>
                  </a:lnTo>
                  <a:lnTo>
                    <a:pt x="294102" y="11993"/>
                  </a:lnTo>
                  <a:lnTo>
                    <a:pt x="341266" y="3059"/>
                  </a:lnTo>
                  <a:lnTo>
                    <a:pt x="390255" y="0"/>
                  </a:lnTo>
                  <a:lnTo>
                    <a:pt x="926448" y="0"/>
                  </a:lnTo>
                  <a:lnTo>
                    <a:pt x="975438" y="3059"/>
                  </a:lnTo>
                  <a:lnTo>
                    <a:pt x="1022601" y="11993"/>
                  </a:lnTo>
                  <a:lnTo>
                    <a:pt x="1067574" y="26435"/>
                  </a:lnTo>
                  <a:lnTo>
                    <a:pt x="1109992" y="46018"/>
                  </a:lnTo>
                  <a:lnTo>
                    <a:pt x="1149491" y="70376"/>
                  </a:lnTo>
                  <a:lnTo>
                    <a:pt x="1185707" y="99140"/>
                  </a:lnTo>
                  <a:lnTo>
                    <a:pt x="1218276" y="131945"/>
                  </a:lnTo>
                  <a:lnTo>
                    <a:pt x="1246834" y="168424"/>
                  </a:lnTo>
                  <a:lnTo>
                    <a:pt x="1271016" y="208210"/>
                  </a:lnTo>
                  <a:lnTo>
                    <a:pt x="1290458" y="250935"/>
                  </a:lnTo>
                  <a:lnTo>
                    <a:pt x="1304796" y="296234"/>
                  </a:lnTo>
                  <a:lnTo>
                    <a:pt x="1313666" y="343739"/>
                  </a:lnTo>
                  <a:lnTo>
                    <a:pt x="1316704" y="393084"/>
                  </a:lnTo>
                  <a:lnTo>
                    <a:pt x="1313666" y="442429"/>
                  </a:lnTo>
                  <a:lnTo>
                    <a:pt x="1304796" y="489934"/>
                  </a:lnTo>
                  <a:lnTo>
                    <a:pt x="1290458" y="535233"/>
                  </a:lnTo>
                  <a:lnTo>
                    <a:pt x="1271016" y="577958"/>
                  </a:lnTo>
                  <a:lnTo>
                    <a:pt x="1246834" y="617744"/>
                  </a:lnTo>
                  <a:lnTo>
                    <a:pt x="1218276" y="654223"/>
                  </a:lnTo>
                  <a:lnTo>
                    <a:pt x="1185707" y="687028"/>
                  </a:lnTo>
                  <a:lnTo>
                    <a:pt x="1149491" y="715792"/>
                  </a:lnTo>
                  <a:lnTo>
                    <a:pt x="1109992" y="740149"/>
                  </a:lnTo>
                  <a:lnTo>
                    <a:pt x="1067574" y="759732"/>
                  </a:lnTo>
                  <a:lnTo>
                    <a:pt x="1022601" y="774175"/>
                  </a:lnTo>
                  <a:lnTo>
                    <a:pt x="975438" y="783109"/>
                  </a:lnTo>
                  <a:lnTo>
                    <a:pt x="926448" y="786168"/>
                  </a:lnTo>
                  <a:close/>
                </a:path>
              </a:pathLst>
            </a:custGeom>
            <a:solidFill>
              <a:srgbClr val="1753F1"/>
            </a:solidFill>
          </p:spPr>
          <p:txBody>
            <a:bodyPr wrap="square" lIns="0" tIns="0" rIns="0" bIns="0" rtlCol="0"/>
            <a:lstStyle/>
            <a:p>
              <a:endParaRPr/>
            </a:p>
          </p:txBody>
        </p:sp>
        <p:sp>
          <p:nvSpPr>
            <p:cNvPr id="6" name="object 6"/>
            <p:cNvSpPr/>
            <p:nvPr/>
          </p:nvSpPr>
          <p:spPr>
            <a:xfrm>
              <a:off x="16215867" y="8756695"/>
              <a:ext cx="748665" cy="236220"/>
            </a:xfrm>
            <a:custGeom>
              <a:avLst/>
              <a:gdLst/>
              <a:ahLst/>
              <a:cxnLst/>
              <a:rect l="l" t="t" r="r" b="b"/>
              <a:pathLst>
                <a:path w="748665" h="236220">
                  <a:moveTo>
                    <a:pt x="586774" y="235781"/>
                  </a:moveTo>
                  <a:lnTo>
                    <a:pt x="575589" y="235781"/>
                  </a:lnTo>
                  <a:lnTo>
                    <a:pt x="569298" y="232988"/>
                  </a:lnTo>
                  <a:lnTo>
                    <a:pt x="565103" y="226702"/>
                  </a:lnTo>
                  <a:lnTo>
                    <a:pt x="561947" y="218879"/>
                  </a:lnTo>
                  <a:lnTo>
                    <a:pt x="561870" y="210728"/>
                  </a:lnTo>
                  <a:lnTo>
                    <a:pt x="564808" y="203231"/>
                  </a:lnTo>
                  <a:lnTo>
                    <a:pt x="570696" y="197372"/>
                  </a:lnTo>
                  <a:lnTo>
                    <a:pt x="658078" y="138710"/>
                  </a:lnTo>
                  <a:lnTo>
                    <a:pt x="0" y="138710"/>
                  </a:lnTo>
                  <a:lnTo>
                    <a:pt x="0" y="96809"/>
                  </a:lnTo>
                  <a:lnTo>
                    <a:pt x="658078" y="96809"/>
                  </a:lnTo>
                  <a:lnTo>
                    <a:pt x="570696" y="38147"/>
                  </a:lnTo>
                  <a:lnTo>
                    <a:pt x="564808" y="31993"/>
                  </a:lnTo>
                  <a:lnTo>
                    <a:pt x="561870" y="24529"/>
                  </a:lnTo>
                  <a:lnTo>
                    <a:pt x="561947" y="16542"/>
                  </a:lnTo>
                  <a:lnTo>
                    <a:pt x="565103" y="8816"/>
                  </a:lnTo>
                  <a:lnTo>
                    <a:pt x="571264" y="2935"/>
                  </a:lnTo>
                  <a:lnTo>
                    <a:pt x="578735" y="0"/>
                  </a:lnTo>
                  <a:lnTo>
                    <a:pt x="586730" y="76"/>
                  </a:lnTo>
                  <a:lnTo>
                    <a:pt x="594464" y="3229"/>
                  </a:lnTo>
                  <a:lnTo>
                    <a:pt x="738471" y="100300"/>
                  </a:lnTo>
                  <a:lnTo>
                    <a:pt x="744762" y="104491"/>
                  </a:lnTo>
                  <a:lnTo>
                    <a:pt x="748257" y="110776"/>
                  </a:lnTo>
                  <a:lnTo>
                    <a:pt x="748257" y="124743"/>
                  </a:lnTo>
                  <a:lnTo>
                    <a:pt x="744762" y="131028"/>
                  </a:lnTo>
                  <a:lnTo>
                    <a:pt x="739170" y="135218"/>
                  </a:lnTo>
                  <a:lnTo>
                    <a:pt x="594464" y="232289"/>
                  </a:lnTo>
                  <a:lnTo>
                    <a:pt x="590968" y="234384"/>
                  </a:lnTo>
                  <a:lnTo>
                    <a:pt x="586774" y="235781"/>
                  </a:lnTo>
                  <a:close/>
                </a:path>
              </a:pathLst>
            </a:custGeom>
            <a:solidFill>
              <a:srgbClr val="FFFFFF"/>
            </a:solidFill>
          </p:spPr>
          <p:txBody>
            <a:bodyPr wrap="square" lIns="0" tIns="0" rIns="0" bIns="0" rtlCol="0"/>
            <a:lstStyle/>
            <a:p>
              <a:endParaRPr/>
            </a:p>
          </p:txBody>
        </p:sp>
      </p:grpSp>
      <p:sp>
        <p:nvSpPr>
          <p:cNvPr id="7" name="object 7"/>
          <p:cNvSpPr txBox="1"/>
          <p:nvPr/>
        </p:nvSpPr>
        <p:spPr>
          <a:xfrm>
            <a:off x="1230269" y="5273948"/>
            <a:ext cx="3417931" cy="3718967"/>
          </a:xfrm>
          <a:prstGeom prst="rect">
            <a:avLst/>
          </a:prstGeom>
        </p:spPr>
        <p:txBody>
          <a:bodyPr vert="horz" wrap="square" lIns="0" tIns="12700" rIns="0" bIns="0" rtlCol="0">
            <a:spAutoFit/>
          </a:bodyPr>
          <a:lstStyle/>
          <a:p>
            <a:pPr marL="12700">
              <a:spcBef>
                <a:spcPts val="100"/>
              </a:spcBef>
            </a:pPr>
            <a:r>
              <a:rPr lang="fr-FR" sz="4800" b="1" noProof="1">
                <a:solidFill>
                  <a:prstClr val="black">
                    <a:lumMod val="75000"/>
                    <a:lumOff val="25000"/>
                  </a:prstClr>
                </a:solidFill>
                <a:latin typeface="Roboto" panose="02000000000000000000" pitchFamily="2" charset="0"/>
                <a:ea typeface="Roboto" panose="02000000000000000000" pitchFamily="2" charset="0"/>
                <a:cs typeface="Segoe UI" panose="020B0502040204020203" pitchFamily="34" charset="0"/>
              </a:rPr>
              <a:t>Ajouter les détails du cours</a:t>
            </a:r>
            <a:endParaRPr lang="fr-FR" sz="4800" b="1" i="1" noProof="1">
              <a:latin typeface="Roboto" panose="02000000000000000000" pitchFamily="2" charset="0"/>
              <a:ea typeface="Roboto" panose="02000000000000000000" pitchFamily="2" charset="0"/>
            </a:endParaRPr>
          </a:p>
          <a:p>
            <a:pPr marL="12700">
              <a:lnSpc>
                <a:spcPct val="100000"/>
              </a:lnSpc>
              <a:spcBef>
                <a:spcPts val="100"/>
              </a:spcBef>
            </a:pPr>
            <a:endParaRPr sz="4800" dirty="0">
              <a:latin typeface="Roboto"/>
              <a:cs typeface="Roboto"/>
            </a:endParaRPr>
          </a:p>
          <a:p>
            <a:r>
              <a:rPr lang="fr-FR" sz="2400" dirty="0">
                <a:latin typeface="Roboto" panose="02000000000000000000" pitchFamily="2" charset="0"/>
                <a:ea typeface="Roboto" panose="02000000000000000000" pitchFamily="2" charset="0"/>
              </a:rPr>
              <a:t>Ajout de la durée du cours</a:t>
            </a:r>
          </a:p>
        </p:txBody>
      </p:sp>
      <p:pic>
        <p:nvPicPr>
          <p:cNvPr id="13" name="Image 12">
            <a:extLst>
              <a:ext uri="{FF2B5EF4-FFF2-40B4-BE49-F238E27FC236}">
                <a16:creationId xmlns:a16="http://schemas.microsoft.com/office/drawing/2014/main" id="{79155A78-6750-44C7-BD14-AE4DC946C9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7150" y="1034070"/>
            <a:ext cx="9753600" cy="69358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object 5">
            <a:extLst>
              <a:ext uri="{FF2B5EF4-FFF2-40B4-BE49-F238E27FC236}">
                <a16:creationId xmlns:a16="http://schemas.microsoft.com/office/drawing/2014/main" id="{F239AE35-FDBA-4E0C-A815-D45369A1D448}"/>
              </a:ext>
            </a:extLst>
          </p:cNvPr>
          <p:cNvSpPr/>
          <p:nvPr/>
        </p:nvSpPr>
        <p:spPr>
          <a:xfrm>
            <a:off x="1230269" y="3573848"/>
            <a:ext cx="1373378" cy="1439204"/>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sp>
        <p:nvSpPr>
          <p:cNvPr id="15" name="ZoneTexte 14">
            <a:extLst>
              <a:ext uri="{FF2B5EF4-FFF2-40B4-BE49-F238E27FC236}">
                <a16:creationId xmlns:a16="http://schemas.microsoft.com/office/drawing/2014/main" id="{019B7035-6EBE-43FA-815E-032975379078}"/>
              </a:ext>
            </a:extLst>
          </p:cNvPr>
          <p:cNvSpPr txBox="1"/>
          <p:nvPr/>
        </p:nvSpPr>
        <p:spPr>
          <a:xfrm>
            <a:off x="1555768" y="3785618"/>
            <a:ext cx="1373378" cy="1015663"/>
          </a:xfrm>
          <a:prstGeom prst="rect">
            <a:avLst/>
          </a:prstGeom>
          <a:noFill/>
        </p:spPr>
        <p:txBody>
          <a:bodyPr wrap="square" rtlCol="0">
            <a:spAutoFit/>
          </a:bodyPr>
          <a:lstStyle/>
          <a:p>
            <a:r>
              <a:rPr lang="fr-FR" sz="6000" b="1" dirty="0">
                <a:solidFill>
                  <a:schemeClr val="bg1"/>
                </a:solidFill>
              </a:rPr>
              <a:t>1</a:t>
            </a:r>
          </a:p>
        </p:txBody>
      </p:sp>
      <p:pic>
        <p:nvPicPr>
          <p:cNvPr id="10" name="Image 9">
            <a:extLst>
              <a:ext uri="{FF2B5EF4-FFF2-40B4-BE49-F238E27FC236}">
                <a16:creationId xmlns:a16="http://schemas.microsoft.com/office/drawing/2014/main" id="{96D95512-5845-46C4-B5C8-6EC66C7B3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3888994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grpSp>
        <p:nvGrpSpPr>
          <p:cNvPr id="4" name="object 4"/>
          <p:cNvGrpSpPr/>
          <p:nvPr/>
        </p:nvGrpSpPr>
        <p:grpSpPr>
          <a:xfrm>
            <a:off x="15930750" y="8466165"/>
            <a:ext cx="1316990" cy="786765"/>
            <a:chOff x="15930750" y="8466165"/>
            <a:chExt cx="1316990" cy="786765"/>
          </a:xfrm>
        </p:grpSpPr>
        <p:sp>
          <p:nvSpPr>
            <p:cNvPr id="5" name="object 5"/>
            <p:cNvSpPr/>
            <p:nvPr/>
          </p:nvSpPr>
          <p:spPr>
            <a:xfrm>
              <a:off x="15930750" y="8466165"/>
              <a:ext cx="1316990" cy="786765"/>
            </a:xfrm>
            <a:custGeom>
              <a:avLst/>
              <a:gdLst/>
              <a:ahLst/>
              <a:cxnLst/>
              <a:rect l="l" t="t" r="r" b="b"/>
              <a:pathLst>
                <a:path w="1316990" h="786765">
                  <a:moveTo>
                    <a:pt x="926448" y="786168"/>
                  </a:moveTo>
                  <a:lnTo>
                    <a:pt x="390255" y="786168"/>
                  </a:lnTo>
                  <a:lnTo>
                    <a:pt x="341266" y="783109"/>
                  </a:lnTo>
                  <a:lnTo>
                    <a:pt x="294102" y="774175"/>
                  </a:lnTo>
                  <a:lnTo>
                    <a:pt x="249129" y="759732"/>
                  </a:lnTo>
                  <a:lnTo>
                    <a:pt x="206711" y="740149"/>
                  </a:lnTo>
                  <a:lnTo>
                    <a:pt x="167212" y="715792"/>
                  </a:lnTo>
                  <a:lnTo>
                    <a:pt x="130996" y="687028"/>
                  </a:lnTo>
                  <a:lnTo>
                    <a:pt x="98427" y="654223"/>
                  </a:lnTo>
                  <a:lnTo>
                    <a:pt x="69869" y="617744"/>
                  </a:lnTo>
                  <a:lnTo>
                    <a:pt x="45687" y="577958"/>
                  </a:lnTo>
                  <a:lnTo>
                    <a:pt x="26245" y="535233"/>
                  </a:lnTo>
                  <a:lnTo>
                    <a:pt x="11907" y="489934"/>
                  </a:lnTo>
                  <a:lnTo>
                    <a:pt x="3037" y="442429"/>
                  </a:lnTo>
                  <a:lnTo>
                    <a:pt x="0" y="393084"/>
                  </a:lnTo>
                  <a:lnTo>
                    <a:pt x="3037" y="343739"/>
                  </a:lnTo>
                  <a:lnTo>
                    <a:pt x="11907" y="296234"/>
                  </a:lnTo>
                  <a:lnTo>
                    <a:pt x="26245" y="250935"/>
                  </a:lnTo>
                  <a:lnTo>
                    <a:pt x="45687" y="208210"/>
                  </a:lnTo>
                  <a:lnTo>
                    <a:pt x="69869" y="168424"/>
                  </a:lnTo>
                  <a:lnTo>
                    <a:pt x="98427" y="131945"/>
                  </a:lnTo>
                  <a:lnTo>
                    <a:pt x="130996" y="99140"/>
                  </a:lnTo>
                  <a:lnTo>
                    <a:pt x="167212" y="70376"/>
                  </a:lnTo>
                  <a:lnTo>
                    <a:pt x="206711" y="46018"/>
                  </a:lnTo>
                  <a:lnTo>
                    <a:pt x="249129" y="26435"/>
                  </a:lnTo>
                  <a:lnTo>
                    <a:pt x="294102" y="11993"/>
                  </a:lnTo>
                  <a:lnTo>
                    <a:pt x="341266" y="3059"/>
                  </a:lnTo>
                  <a:lnTo>
                    <a:pt x="390255" y="0"/>
                  </a:lnTo>
                  <a:lnTo>
                    <a:pt x="926448" y="0"/>
                  </a:lnTo>
                  <a:lnTo>
                    <a:pt x="975438" y="3059"/>
                  </a:lnTo>
                  <a:lnTo>
                    <a:pt x="1022601" y="11993"/>
                  </a:lnTo>
                  <a:lnTo>
                    <a:pt x="1067574" y="26435"/>
                  </a:lnTo>
                  <a:lnTo>
                    <a:pt x="1109992" y="46018"/>
                  </a:lnTo>
                  <a:lnTo>
                    <a:pt x="1149491" y="70376"/>
                  </a:lnTo>
                  <a:lnTo>
                    <a:pt x="1185707" y="99140"/>
                  </a:lnTo>
                  <a:lnTo>
                    <a:pt x="1218276" y="131945"/>
                  </a:lnTo>
                  <a:lnTo>
                    <a:pt x="1246834" y="168424"/>
                  </a:lnTo>
                  <a:lnTo>
                    <a:pt x="1271016" y="208210"/>
                  </a:lnTo>
                  <a:lnTo>
                    <a:pt x="1290458" y="250935"/>
                  </a:lnTo>
                  <a:lnTo>
                    <a:pt x="1304796" y="296234"/>
                  </a:lnTo>
                  <a:lnTo>
                    <a:pt x="1313666" y="343739"/>
                  </a:lnTo>
                  <a:lnTo>
                    <a:pt x="1316704" y="393084"/>
                  </a:lnTo>
                  <a:lnTo>
                    <a:pt x="1313666" y="442429"/>
                  </a:lnTo>
                  <a:lnTo>
                    <a:pt x="1304796" y="489934"/>
                  </a:lnTo>
                  <a:lnTo>
                    <a:pt x="1290458" y="535233"/>
                  </a:lnTo>
                  <a:lnTo>
                    <a:pt x="1271016" y="577958"/>
                  </a:lnTo>
                  <a:lnTo>
                    <a:pt x="1246834" y="617744"/>
                  </a:lnTo>
                  <a:lnTo>
                    <a:pt x="1218276" y="654223"/>
                  </a:lnTo>
                  <a:lnTo>
                    <a:pt x="1185707" y="687028"/>
                  </a:lnTo>
                  <a:lnTo>
                    <a:pt x="1149491" y="715792"/>
                  </a:lnTo>
                  <a:lnTo>
                    <a:pt x="1109992" y="740149"/>
                  </a:lnTo>
                  <a:lnTo>
                    <a:pt x="1067574" y="759732"/>
                  </a:lnTo>
                  <a:lnTo>
                    <a:pt x="1022601" y="774175"/>
                  </a:lnTo>
                  <a:lnTo>
                    <a:pt x="975438" y="783109"/>
                  </a:lnTo>
                  <a:lnTo>
                    <a:pt x="926448" y="786168"/>
                  </a:lnTo>
                  <a:close/>
                </a:path>
              </a:pathLst>
            </a:custGeom>
            <a:solidFill>
              <a:srgbClr val="1753F1"/>
            </a:solidFill>
          </p:spPr>
          <p:txBody>
            <a:bodyPr wrap="square" lIns="0" tIns="0" rIns="0" bIns="0" rtlCol="0"/>
            <a:lstStyle/>
            <a:p>
              <a:endParaRPr/>
            </a:p>
          </p:txBody>
        </p:sp>
        <p:sp>
          <p:nvSpPr>
            <p:cNvPr id="6" name="object 6"/>
            <p:cNvSpPr/>
            <p:nvPr/>
          </p:nvSpPr>
          <p:spPr>
            <a:xfrm>
              <a:off x="16215867" y="8756695"/>
              <a:ext cx="748665" cy="236220"/>
            </a:xfrm>
            <a:custGeom>
              <a:avLst/>
              <a:gdLst/>
              <a:ahLst/>
              <a:cxnLst/>
              <a:rect l="l" t="t" r="r" b="b"/>
              <a:pathLst>
                <a:path w="748665" h="236220">
                  <a:moveTo>
                    <a:pt x="586774" y="235781"/>
                  </a:moveTo>
                  <a:lnTo>
                    <a:pt x="575589" y="235781"/>
                  </a:lnTo>
                  <a:lnTo>
                    <a:pt x="569298" y="232988"/>
                  </a:lnTo>
                  <a:lnTo>
                    <a:pt x="565103" y="226702"/>
                  </a:lnTo>
                  <a:lnTo>
                    <a:pt x="561947" y="218879"/>
                  </a:lnTo>
                  <a:lnTo>
                    <a:pt x="561870" y="210728"/>
                  </a:lnTo>
                  <a:lnTo>
                    <a:pt x="564808" y="203231"/>
                  </a:lnTo>
                  <a:lnTo>
                    <a:pt x="570696" y="197372"/>
                  </a:lnTo>
                  <a:lnTo>
                    <a:pt x="658078" y="138710"/>
                  </a:lnTo>
                  <a:lnTo>
                    <a:pt x="0" y="138710"/>
                  </a:lnTo>
                  <a:lnTo>
                    <a:pt x="0" y="96809"/>
                  </a:lnTo>
                  <a:lnTo>
                    <a:pt x="658078" y="96809"/>
                  </a:lnTo>
                  <a:lnTo>
                    <a:pt x="570696" y="38147"/>
                  </a:lnTo>
                  <a:lnTo>
                    <a:pt x="564808" y="31993"/>
                  </a:lnTo>
                  <a:lnTo>
                    <a:pt x="561870" y="24529"/>
                  </a:lnTo>
                  <a:lnTo>
                    <a:pt x="561947" y="16542"/>
                  </a:lnTo>
                  <a:lnTo>
                    <a:pt x="565103" y="8816"/>
                  </a:lnTo>
                  <a:lnTo>
                    <a:pt x="571264" y="2935"/>
                  </a:lnTo>
                  <a:lnTo>
                    <a:pt x="578735" y="0"/>
                  </a:lnTo>
                  <a:lnTo>
                    <a:pt x="586730" y="76"/>
                  </a:lnTo>
                  <a:lnTo>
                    <a:pt x="594464" y="3229"/>
                  </a:lnTo>
                  <a:lnTo>
                    <a:pt x="738471" y="100300"/>
                  </a:lnTo>
                  <a:lnTo>
                    <a:pt x="744762" y="104491"/>
                  </a:lnTo>
                  <a:lnTo>
                    <a:pt x="748257" y="110776"/>
                  </a:lnTo>
                  <a:lnTo>
                    <a:pt x="748257" y="124743"/>
                  </a:lnTo>
                  <a:lnTo>
                    <a:pt x="744762" y="131028"/>
                  </a:lnTo>
                  <a:lnTo>
                    <a:pt x="739170" y="135218"/>
                  </a:lnTo>
                  <a:lnTo>
                    <a:pt x="594464" y="232289"/>
                  </a:lnTo>
                  <a:lnTo>
                    <a:pt x="590968" y="234384"/>
                  </a:lnTo>
                  <a:lnTo>
                    <a:pt x="586774" y="235781"/>
                  </a:lnTo>
                  <a:close/>
                </a:path>
              </a:pathLst>
            </a:custGeom>
            <a:solidFill>
              <a:srgbClr val="FFFFFF"/>
            </a:solidFill>
          </p:spPr>
          <p:txBody>
            <a:bodyPr wrap="square" lIns="0" tIns="0" rIns="0" bIns="0" rtlCol="0"/>
            <a:lstStyle/>
            <a:p>
              <a:endParaRPr/>
            </a:p>
          </p:txBody>
        </p:sp>
      </p:grpSp>
      <p:sp>
        <p:nvSpPr>
          <p:cNvPr id="7" name="object 7"/>
          <p:cNvSpPr txBox="1"/>
          <p:nvPr/>
        </p:nvSpPr>
        <p:spPr>
          <a:xfrm>
            <a:off x="1230269" y="5273948"/>
            <a:ext cx="3417931" cy="3975447"/>
          </a:xfrm>
          <a:prstGeom prst="rect">
            <a:avLst/>
          </a:prstGeom>
        </p:spPr>
        <p:txBody>
          <a:bodyPr vert="horz" wrap="square" lIns="0" tIns="12700" rIns="0" bIns="0" rtlCol="0">
            <a:spAutoFit/>
          </a:bodyPr>
          <a:lstStyle/>
          <a:p>
            <a:pPr marL="0" indent="0" rtl="0">
              <a:spcAft>
                <a:spcPts val="2000"/>
              </a:spcAft>
              <a:buNone/>
            </a:pPr>
            <a:r>
              <a:rPr lang="fr-FR" sz="4800" b="1" noProof="1">
                <a:solidFill>
                  <a:prstClr val="black">
                    <a:lumMod val="75000"/>
                    <a:lumOff val="25000"/>
                  </a:prstClr>
                </a:solidFill>
                <a:latin typeface="Roboto" panose="02000000000000000000" pitchFamily="2" charset="0"/>
                <a:ea typeface="Roboto" panose="02000000000000000000" pitchFamily="2" charset="0"/>
                <a:cs typeface="Segoe UI" panose="020B0502040204020203" pitchFamily="34" charset="0"/>
              </a:rPr>
              <a:t>Créer la sturcture du cours</a:t>
            </a:r>
            <a:endParaRPr lang="fr-FR" sz="4800" b="1" i="1" noProof="1">
              <a:latin typeface="Roboto" panose="02000000000000000000" pitchFamily="2" charset="0"/>
              <a:ea typeface="Roboto" panose="02000000000000000000" pitchFamily="2" charset="0"/>
            </a:endParaRPr>
          </a:p>
          <a:p>
            <a:pPr marL="12700">
              <a:lnSpc>
                <a:spcPct val="100000"/>
              </a:lnSpc>
              <a:spcBef>
                <a:spcPts val="100"/>
              </a:spcBef>
            </a:pPr>
            <a:endParaRPr sz="4800" dirty="0">
              <a:latin typeface="Roboto"/>
              <a:cs typeface="Roboto"/>
            </a:endParaRPr>
          </a:p>
          <a:p>
            <a:r>
              <a:rPr lang="fr-FR" sz="2400" dirty="0">
                <a:latin typeface="Roboto" panose="02000000000000000000" pitchFamily="2" charset="0"/>
                <a:ea typeface="Roboto" panose="02000000000000000000" pitchFamily="2" charset="0"/>
              </a:rPr>
              <a:t>Déclaration des Chapitres</a:t>
            </a:r>
          </a:p>
        </p:txBody>
      </p:sp>
      <p:pic>
        <p:nvPicPr>
          <p:cNvPr id="8" name="Image 7">
            <a:extLst>
              <a:ext uri="{FF2B5EF4-FFF2-40B4-BE49-F238E27FC236}">
                <a16:creationId xmlns:a16="http://schemas.microsoft.com/office/drawing/2014/main" id="{4C0CD83D-27DF-4FD2-A2EC-D4DFE9EBD2C8}"/>
              </a:ext>
            </a:extLst>
          </p:cNvPr>
          <p:cNvPicPr>
            <a:picLocks noChangeAspect="1"/>
          </p:cNvPicPr>
          <p:nvPr/>
        </p:nvPicPr>
        <p:blipFill>
          <a:blip r:embed="rId2"/>
          <a:stretch>
            <a:fillRect/>
          </a:stretch>
        </p:blipFill>
        <p:spPr>
          <a:xfrm>
            <a:off x="6019800" y="1128394"/>
            <a:ext cx="9932492" cy="70631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object 5">
            <a:extLst>
              <a:ext uri="{FF2B5EF4-FFF2-40B4-BE49-F238E27FC236}">
                <a16:creationId xmlns:a16="http://schemas.microsoft.com/office/drawing/2014/main" id="{899B2363-4D57-4524-820F-DD062F46387E}"/>
              </a:ext>
            </a:extLst>
          </p:cNvPr>
          <p:cNvSpPr/>
          <p:nvPr/>
        </p:nvSpPr>
        <p:spPr>
          <a:xfrm>
            <a:off x="1230269" y="3573848"/>
            <a:ext cx="1373378" cy="1439204"/>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sp>
        <p:nvSpPr>
          <p:cNvPr id="10" name="ZoneTexte 9">
            <a:extLst>
              <a:ext uri="{FF2B5EF4-FFF2-40B4-BE49-F238E27FC236}">
                <a16:creationId xmlns:a16="http://schemas.microsoft.com/office/drawing/2014/main" id="{3C27DB03-65CE-441F-8B18-2156AA4E0FC3}"/>
              </a:ext>
            </a:extLst>
          </p:cNvPr>
          <p:cNvSpPr txBox="1"/>
          <p:nvPr/>
        </p:nvSpPr>
        <p:spPr>
          <a:xfrm>
            <a:off x="1555768" y="3785618"/>
            <a:ext cx="1373378" cy="1015663"/>
          </a:xfrm>
          <a:prstGeom prst="rect">
            <a:avLst/>
          </a:prstGeom>
          <a:noFill/>
        </p:spPr>
        <p:txBody>
          <a:bodyPr wrap="square" rtlCol="0">
            <a:spAutoFit/>
          </a:bodyPr>
          <a:lstStyle/>
          <a:p>
            <a:r>
              <a:rPr lang="fr-FR" sz="6000" b="1" dirty="0">
                <a:solidFill>
                  <a:schemeClr val="bg1"/>
                </a:solidFill>
              </a:rPr>
              <a:t>2</a:t>
            </a:r>
          </a:p>
        </p:txBody>
      </p:sp>
      <p:pic>
        <p:nvPicPr>
          <p:cNvPr id="11" name="Image 10">
            <a:extLst>
              <a:ext uri="{FF2B5EF4-FFF2-40B4-BE49-F238E27FC236}">
                <a16:creationId xmlns:a16="http://schemas.microsoft.com/office/drawing/2014/main" id="{E60798A1-5956-409E-87F1-3B56585E6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3616945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grpSp>
        <p:nvGrpSpPr>
          <p:cNvPr id="4" name="object 4"/>
          <p:cNvGrpSpPr/>
          <p:nvPr/>
        </p:nvGrpSpPr>
        <p:grpSpPr>
          <a:xfrm>
            <a:off x="15930750" y="8466165"/>
            <a:ext cx="1316990" cy="786765"/>
            <a:chOff x="15930750" y="8466165"/>
            <a:chExt cx="1316990" cy="786765"/>
          </a:xfrm>
        </p:grpSpPr>
        <p:sp>
          <p:nvSpPr>
            <p:cNvPr id="5" name="object 5"/>
            <p:cNvSpPr/>
            <p:nvPr/>
          </p:nvSpPr>
          <p:spPr>
            <a:xfrm>
              <a:off x="15930750" y="8466165"/>
              <a:ext cx="1316990" cy="786765"/>
            </a:xfrm>
            <a:custGeom>
              <a:avLst/>
              <a:gdLst/>
              <a:ahLst/>
              <a:cxnLst/>
              <a:rect l="l" t="t" r="r" b="b"/>
              <a:pathLst>
                <a:path w="1316990" h="786765">
                  <a:moveTo>
                    <a:pt x="926448" y="786168"/>
                  </a:moveTo>
                  <a:lnTo>
                    <a:pt x="390255" y="786168"/>
                  </a:lnTo>
                  <a:lnTo>
                    <a:pt x="341266" y="783109"/>
                  </a:lnTo>
                  <a:lnTo>
                    <a:pt x="294102" y="774175"/>
                  </a:lnTo>
                  <a:lnTo>
                    <a:pt x="249129" y="759732"/>
                  </a:lnTo>
                  <a:lnTo>
                    <a:pt x="206711" y="740149"/>
                  </a:lnTo>
                  <a:lnTo>
                    <a:pt x="167212" y="715792"/>
                  </a:lnTo>
                  <a:lnTo>
                    <a:pt x="130996" y="687028"/>
                  </a:lnTo>
                  <a:lnTo>
                    <a:pt x="98427" y="654223"/>
                  </a:lnTo>
                  <a:lnTo>
                    <a:pt x="69869" y="617744"/>
                  </a:lnTo>
                  <a:lnTo>
                    <a:pt x="45687" y="577958"/>
                  </a:lnTo>
                  <a:lnTo>
                    <a:pt x="26245" y="535233"/>
                  </a:lnTo>
                  <a:lnTo>
                    <a:pt x="11907" y="489934"/>
                  </a:lnTo>
                  <a:lnTo>
                    <a:pt x="3037" y="442429"/>
                  </a:lnTo>
                  <a:lnTo>
                    <a:pt x="0" y="393084"/>
                  </a:lnTo>
                  <a:lnTo>
                    <a:pt x="3037" y="343739"/>
                  </a:lnTo>
                  <a:lnTo>
                    <a:pt x="11907" y="296234"/>
                  </a:lnTo>
                  <a:lnTo>
                    <a:pt x="26245" y="250935"/>
                  </a:lnTo>
                  <a:lnTo>
                    <a:pt x="45687" y="208210"/>
                  </a:lnTo>
                  <a:lnTo>
                    <a:pt x="69869" y="168424"/>
                  </a:lnTo>
                  <a:lnTo>
                    <a:pt x="98427" y="131945"/>
                  </a:lnTo>
                  <a:lnTo>
                    <a:pt x="130996" y="99140"/>
                  </a:lnTo>
                  <a:lnTo>
                    <a:pt x="167212" y="70376"/>
                  </a:lnTo>
                  <a:lnTo>
                    <a:pt x="206711" y="46018"/>
                  </a:lnTo>
                  <a:lnTo>
                    <a:pt x="249129" y="26435"/>
                  </a:lnTo>
                  <a:lnTo>
                    <a:pt x="294102" y="11993"/>
                  </a:lnTo>
                  <a:lnTo>
                    <a:pt x="341266" y="3059"/>
                  </a:lnTo>
                  <a:lnTo>
                    <a:pt x="390255" y="0"/>
                  </a:lnTo>
                  <a:lnTo>
                    <a:pt x="926448" y="0"/>
                  </a:lnTo>
                  <a:lnTo>
                    <a:pt x="975438" y="3059"/>
                  </a:lnTo>
                  <a:lnTo>
                    <a:pt x="1022601" y="11993"/>
                  </a:lnTo>
                  <a:lnTo>
                    <a:pt x="1067574" y="26435"/>
                  </a:lnTo>
                  <a:lnTo>
                    <a:pt x="1109992" y="46018"/>
                  </a:lnTo>
                  <a:lnTo>
                    <a:pt x="1149491" y="70376"/>
                  </a:lnTo>
                  <a:lnTo>
                    <a:pt x="1185707" y="99140"/>
                  </a:lnTo>
                  <a:lnTo>
                    <a:pt x="1218276" y="131945"/>
                  </a:lnTo>
                  <a:lnTo>
                    <a:pt x="1246834" y="168424"/>
                  </a:lnTo>
                  <a:lnTo>
                    <a:pt x="1271016" y="208210"/>
                  </a:lnTo>
                  <a:lnTo>
                    <a:pt x="1290458" y="250935"/>
                  </a:lnTo>
                  <a:lnTo>
                    <a:pt x="1304796" y="296234"/>
                  </a:lnTo>
                  <a:lnTo>
                    <a:pt x="1313666" y="343739"/>
                  </a:lnTo>
                  <a:lnTo>
                    <a:pt x="1316704" y="393084"/>
                  </a:lnTo>
                  <a:lnTo>
                    <a:pt x="1313666" y="442429"/>
                  </a:lnTo>
                  <a:lnTo>
                    <a:pt x="1304796" y="489934"/>
                  </a:lnTo>
                  <a:lnTo>
                    <a:pt x="1290458" y="535233"/>
                  </a:lnTo>
                  <a:lnTo>
                    <a:pt x="1271016" y="577958"/>
                  </a:lnTo>
                  <a:lnTo>
                    <a:pt x="1246834" y="617744"/>
                  </a:lnTo>
                  <a:lnTo>
                    <a:pt x="1218276" y="654223"/>
                  </a:lnTo>
                  <a:lnTo>
                    <a:pt x="1185707" y="687028"/>
                  </a:lnTo>
                  <a:lnTo>
                    <a:pt x="1149491" y="715792"/>
                  </a:lnTo>
                  <a:lnTo>
                    <a:pt x="1109992" y="740149"/>
                  </a:lnTo>
                  <a:lnTo>
                    <a:pt x="1067574" y="759732"/>
                  </a:lnTo>
                  <a:lnTo>
                    <a:pt x="1022601" y="774175"/>
                  </a:lnTo>
                  <a:lnTo>
                    <a:pt x="975438" y="783109"/>
                  </a:lnTo>
                  <a:lnTo>
                    <a:pt x="926448" y="786168"/>
                  </a:lnTo>
                  <a:close/>
                </a:path>
              </a:pathLst>
            </a:custGeom>
            <a:solidFill>
              <a:srgbClr val="1753F1"/>
            </a:solidFill>
          </p:spPr>
          <p:txBody>
            <a:bodyPr wrap="square" lIns="0" tIns="0" rIns="0" bIns="0" rtlCol="0"/>
            <a:lstStyle/>
            <a:p>
              <a:endParaRPr/>
            </a:p>
          </p:txBody>
        </p:sp>
        <p:sp>
          <p:nvSpPr>
            <p:cNvPr id="6" name="object 6"/>
            <p:cNvSpPr/>
            <p:nvPr/>
          </p:nvSpPr>
          <p:spPr>
            <a:xfrm>
              <a:off x="16215867" y="8756695"/>
              <a:ext cx="748665" cy="236220"/>
            </a:xfrm>
            <a:custGeom>
              <a:avLst/>
              <a:gdLst/>
              <a:ahLst/>
              <a:cxnLst/>
              <a:rect l="l" t="t" r="r" b="b"/>
              <a:pathLst>
                <a:path w="748665" h="236220">
                  <a:moveTo>
                    <a:pt x="586774" y="235781"/>
                  </a:moveTo>
                  <a:lnTo>
                    <a:pt x="575589" y="235781"/>
                  </a:lnTo>
                  <a:lnTo>
                    <a:pt x="569298" y="232988"/>
                  </a:lnTo>
                  <a:lnTo>
                    <a:pt x="565103" y="226702"/>
                  </a:lnTo>
                  <a:lnTo>
                    <a:pt x="561947" y="218879"/>
                  </a:lnTo>
                  <a:lnTo>
                    <a:pt x="561870" y="210728"/>
                  </a:lnTo>
                  <a:lnTo>
                    <a:pt x="564808" y="203231"/>
                  </a:lnTo>
                  <a:lnTo>
                    <a:pt x="570696" y="197372"/>
                  </a:lnTo>
                  <a:lnTo>
                    <a:pt x="658078" y="138710"/>
                  </a:lnTo>
                  <a:lnTo>
                    <a:pt x="0" y="138710"/>
                  </a:lnTo>
                  <a:lnTo>
                    <a:pt x="0" y="96809"/>
                  </a:lnTo>
                  <a:lnTo>
                    <a:pt x="658078" y="96809"/>
                  </a:lnTo>
                  <a:lnTo>
                    <a:pt x="570696" y="38147"/>
                  </a:lnTo>
                  <a:lnTo>
                    <a:pt x="564808" y="31993"/>
                  </a:lnTo>
                  <a:lnTo>
                    <a:pt x="561870" y="24529"/>
                  </a:lnTo>
                  <a:lnTo>
                    <a:pt x="561947" y="16542"/>
                  </a:lnTo>
                  <a:lnTo>
                    <a:pt x="565103" y="8816"/>
                  </a:lnTo>
                  <a:lnTo>
                    <a:pt x="571264" y="2935"/>
                  </a:lnTo>
                  <a:lnTo>
                    <a:pt x="578735" y="0"/>
                  </a:lnTo>
                  <a:lnTo>
                    <a:pt x="586730" y="76"/>
                  </a:lnTo>
                  <a:lnTo>
                    <a:pt x="594464" y="3229"/>
                  </a:lnTo>
                  <a:lnTo>
                    <a:pt x="738471" y="100300"/>
                  </a:lnTo>
                  <a:lnTo>
                    <a:pt x="744762" y="104491"/>
                  </a:lnTo>
                  <a:lnTo>
                    <a:pt x="748257" y="110776"/>
                  </a:lnTo>
                  <a:lnTo>
                    <a:pt x="748257" y="124743"/>
                  </a:lnTo>
                  <a:lnTo>
                    <a:pt x="744762" y="131028"/>
                  </a:lnTo>
                  <a:lnTo>
                    <a:pt x="739170" y="135218"/>
                  </a:lnTo>
                  <a:lnTo>
                    <a:pt x="594464" y="232289"/>
                  </a:lnTo>
                  <a:lnTo>
                    <a:pt x="590968" y="234384"/>
                  </a:lnTo>
                  <a:lnTo>
                    <a:pt x="586774" y="235781"/>
                  </a:lnTo>
                  <a:close/>
                </a:path>
              </a:pathLst>
            </a:custGeom>
            <a:solidFill>
              <a:srgbClr val="FFFFFF"/>
            </a:solidFill>
          </p:spPr>
          <p:txBody>
            <a:bodyPr wrap="square" lIns="0" tIns="0" rIns="0" bIns="0" rtlCol="0"/>
            <a:lstStyle/>
            <a:p>
              <a:endParaRPr/>
            </a:p>
          </p:txBody>
        </p:sp>
      </p:grpSp>
      <p:sp>
        <p:nvSpPr>
          <p:cNvPr id="8" name="object 7">
            <a:extLst>
              <a:ext uri="{FF2B5EF4-FFF2-40B4-BE49-F238E27FC236}">
                <a16:creationId xmlns:a16="http://schemas.microsoft.com/office/drawing/2014/main" id="{0861557C-625B-4CA4-88FB-DAFEB88D4EDC}"/>
              </a:ext>
            </a:extLst>
          </p:cNvPr>
          <p:cNvSpPr txBox="1"/>
          <p:nvPr/>
        </p:nvSpPr>
        <p:spPr>
          <a:xfrm>
            <a:off x="1323468" y="5524500"/>
            <a:ext cx="3417931" cy="3975447"/>
          </a:xfrm>
          <a:prstGeom prst="rect">
            <a:avLst/>
          </a:prstGeom>
        </p:spPr>
        <p:txBody>
          <a:bodyPr vert="horz" wrap="square" lIns="0" tIns="12700" rIns="0" bIns="0" rtlCol="0">
            <a:spAutoFit/>
          </a:bodyPr>
          <a:lstStyle/>
          <a:p>
            <a:pPr marL="0" indent="0" rtl="0">
              <a:spcAft>
                <a:spcPts val="2000"/>
              </a:spcAft>
              <a:buNone/>
            </a:pPr>
            <a:r>
              <a:rPr lang="fr-FR" sz="4800" b="1" noProof="1">
                <a:solidFill>
                  <a:prstClr val="black">
                    <a:lumMod val="75000"/>
                    <a:lumOff val="25000"/>
                  </a:prstClr>
                </a:solidFill>
                <a:latin typeface="Roboto" panose="02000000000000000000" pitchFamily="2" charset="0"/>
                <a:ea typeface="Roboto" panose="02000000000000000000" pitchFamily="2" charset="0"/>
                <a:cs typeface="Segoe UI" panose="020B0502040204020203" pitchFamily="34" charset="0"/>
              </a:rPr>
              <a:t>Créer la sturcture du cours</a:t>
            </a:r>
            <a:endParaRPr lang="fr-FR" sz="4800" b="1" i="1" noProof="1">
              <a:latin typeface="Roboto" panose="02000000000000000000" pitchFamily="2" charset="0"/>
              <a:ea typeface="Roboto" panose="02000000000000000000" pitchFamily="2" charset="0"/>
            </a:endParaRPr>
          </a:p>
          <a:p>
            <a:pPr marL="12700">
              <a:lnSpc>
                <a:spcPct val="100000"/>
              </a:lnSpc>
              <a:spcBef>
                <a:spcPts val="100"/>
              </a:spcBef>
            </a:pPr>
            <a:endParaRPr sz="4800" dirty="0">
              <a:latin typeface="Roboto"/>
              <a:cs typeface="Roboto"/>
            </a:endParaRPr>
          </a:p>
          <a:p>
            <a:r>
              <a:rPr lang="fr-FR" sz="2400" dirty="0">
                <a:latin typeface="Roboto" panose="02000000000000000000" pitchFamily="2" charset="0"/>
                <a:ea typeface="Roboto" panose="02000000000000000000" pitchFamily="2" charset="0"/>
              </a:rPr>
              <a:t>Déclaration des Leçons &amp; Workshop</a:t>
            </a:r>
          </a:p>
        </p:txBody>
      </p:sp>
      <p:pic>
        <p:nvPicPr>
          <p:cNvPr id="9" name="Image 8">
            <a:extLst>
              <a:ext uri="{FF2B5EF4-FFF2-40B4-BE49-F238E27FC236}">
                <a16:creationId xmlns:a16="http://schemas.microsoft.com/office/drawing/2014/main" id="{AF1F4DEF-3765-445F-AB23-CD6C1B9A68E9}"/>
              </a:ext>
            </a:extLst>
          </p:cNvPr>
          <p:cNvPicPr>
            <a:picLocks noChangeAspect="1"/>
          </p:cNvPicPr>
          <p:nvPr/>
        </p:nvPicPr>
        <p:blipFill>
          <a:blip r:embed="rId2"/>
          <a:stretch>
            <a:fillRect/>
          </a:stretch>
        </p:blipFill>
        <p:spPr>
          <a:xfrm>
            <a:off x="5993308" y="1128394"/>
            <a:ext cx="9932492" cy="70631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object 5">
            <a:extLst>
              <a:ext uri="{FF2B5EF4-FFF2-40B4-BE49-F238E27FC236}">
                <a16:creationId xmlns:a16="http://schemas.microsoft.com/office/drawing/2014/main" id="{EC3B9780-1511-4CC6-9360-F514B9E82785}"/>
              </a:ext>
            </a:extLst>
          </p:cNvPr>
          <p:cNvSpPr/>
          <p:nvPr/>
        </p:nvSpPr>
        <p:spPr>
          <a:xfrm>
            <a:off x="1230269" y="3573848"/>
            <a:ext cx="1373378" cy="1439204"/>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sp>
        <p:nvSpPr>
          <p:cNvPr id="11" name="ZoneTexte 10">
            <a:extLst>
              <a:ext uri="{FF2B5EF4-FFF2-40B4-BE49-F238E27FC236}">
                <a16:creationId xmlns:a16="http://schemas.microsoft.com/office/drawing/2014/main" id="{A9BC0214-71E7-4C95-AABB-A4FAF69B3272}"/>
              </a:ext>
            </a:extLst>
          </p:cNvPr>
          <p:cNvSpPr txBox="1"/>
          <p:nvPr/>
        </p:nvSpPr>
        <p:spPr>
          <a:xfrm>
            <a:off x="1555768" y="3785618"/>
            <a:ext cx="1373378" cy="1015663"/>
          </a:xfrm>
          <a:prstGeom prst="rect">
            <a:avLst/>
          </a:prstGeom>
          <a:noFill/>
        </p:spPr>
        <p:txBody>
          <a:bodyPr wrap="square" rtlCol="0">
            <a:spAutoFit/>
          </a:bodyPr>
          <a:lstStyle/>
          <a:p>
            <a:r>
              <a:rPr lang="fr-FR" sz="6000" b="1" dirty="0">
                <a:solidFill>
                  <a:schemeClr val="bg1"/>
                </a:solidFill>
              </a:rPr>
              <a:t>2</a:t>
            </a:r>
          </a:p>
        </p:txBody>
      </p:sp>
      <p:pic>
        <p:nvPicPr>
          <p:cNvPr id="12" name="Image 11">
            <a:extLst>
              <a:ext uri="{FF2B5EF4-FFF2-40B4-BE49-F238E27FC236}">
                <a16:creationId xmlns:a16="http://schemas.microsoft.com/office/drawing/2014/main" id="{73783C06-AE01-4216-B350-1352DFBBC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473116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grpSp>
        <p:nvGrpSpPr>
          <p:cNvPr id="4" name="object 4"/>
          <p:cNvGrpSpPr/>
          <p:nvPr/>
        </p:nvGrpSpPr>
        <p:grpSpPr>
          <a:xfrm>
            <a:off x="15930750" y="8466165"/>
            <a:ext cx="1316990" cy="786765"/>
            <a:chOff x="15930750" y="8466165"/>
            <a:chExt cx="1316990" cy="786765"/>
          </a:xfrm>
        </p:grpSpPr>
        <p:sp>
          <p:nvSpPr>
            <p:cNvPr id="5" name="object 5"/>
            <p:cNvSpPr/>
            <p:nvPr/>
          </p:nvSpPr>
          <p:spPr>
            <a:xfrm>
              <a:off x="15930750" y="8466165"/>
              <a:ext cx="1316990" cy="786765"/>
            </a:xfrm>
            <a:custGeom>
              <a:avLst/>
              <a:gdLst/>
              <a:ahLst/>
              <a:cxnLst/>
              <a:rect l="l" t="t" r="r" b="b"/>
              <a:pathLst>
                <a:path w="1316990" h="786765">
                  <a:moveTo>
                    <a:pt x="926448" y="786168"/>
                  </a:moveTo>
                  <a:lnTo>
                    <a:pt x="390255" y="786168"/>
                  </a:lnTo>
                  <a:lnTo>
                    <a:pt x="341266" y="783109"/>
                  </a:lnTo>
                  <a:lnTo>
                    <a:pt x="294102" y="774175"/>
                  </a:lnTo>
                  <a:lnTo>
                    <a:pt x="249129" y="759732"/>
                  </a:lnTo>
                  <a:lnTo>
                    <a:pt x="206711" y="740149"/>
                  </a:lnTo>
                  <a:lnTo>
                    <a:pt x="167212" y="715792"/>
                  </a:lnTo>
                  <a:lnTo>
                    <a:pt x="130996" y="687028"/>
                  </a:lnTo>
                  <a:lnTo>
                    <a:pt x="98427" y="654223"/>
                  </a:lnTo>
                  <a:lnTo>
                    <a:pt x="69869" y="617744"/>
                  </a:lnTo>
                  <a:lnTo>
                    <a:pt x="45687" y="577958"/>
                  </a:lnTo>
                  <a:lnTo>
                    <a:pt x="26245" y="535233"/>
                  </a:lnTo>
                  <a:lnTo>
                    <a:pt x="11907" y="489934"/>
                  </a:lnTo>
                  <a:lnTo>
                    <a:pt x="3037" y="442429"/>
                  </a:lnTo>
                  <a:lnTo>
                    <a:pt x="0" y="393084"/>
                  </a:lnTo>
                  <a:lnTo>
                    <a:pt x="3037" y="343739"/>
                  </a:lnTo>
                  <a:lnTo>
                    <a:pt x="11907" y="296234"/>
                  </a:lnTo>
                  <a:lnTo>
                    <a:pt x="26245" y="250935"/>
                  </a:lnTo>
                  <a:lnTo>
                    <a:pt x="45687" y="208210"/>
                  </a:lnTo>
                  <a:lnTo>
                    <a:pt x="69869" y="168424"/>
                  </a:lnTo>
                  <a:lnTo>
                    <a:pt x="98427" y="131945"/>
                  </a:lnTo>
                  <a:lnTo>
                    <a:pt x="130996" y="99140"/>
                  </a:lnTo>
                  <a:lnTo>
                    <a:pt x="167212" y="70376"/>
                  </a:lnTo>
                  <a:lnTo>
                    <a:pt x="206711" y="46018"/>
                  </a:lnTo>
                  <a:lnTo>
                    <a:pt x="249129" y="26435"/>
                  </a:lnTo>
                  <a:lnTo>
                    <a:pt x="294102" y="11993"/>
                  </a:lnTo>
                  <a:lnTo>
                    <a:pt x="341266" y="3059"/>
                  </a:lnTo>
                  <a:lnTo>
                    <a:pt x="390255" y="0"/>
                  </a:lnTo>
                  <a:lnTo>
                    <a:pt x="926448" y="0"/>
                  </a:lnTo>
                  <a:lnTo>
                    <a:pt x="975438" y="3059"/>
                  </a:lnTo>
                  <a:lnTo>
                    <a:pt x="1022601" y="11993"/>
                  </a:lnTo>
                  <a:lnTo>
                    <a:pt x="1067574" y="26435"/>
                  </a:lnTo>
                  <a:lnTo>
                    <a:pt x="1109992" y="46018"/>
                  </a:lnTo>
                  <a:lnTo>
                    <a:pt x="1149491" y="70376"/>
                  </a:lnTo>
                  <a:lnTo>
                    <a:pt x="1185707" y="99140"/>
                  </a:lnTo>
                  <a:lnTo>
                    <a:pt x="1218276" y="131945"/>
                  </a:lnTo>
                  <a:lnTo>
                    <a:pt x="1246834" y="168424"/>
                  </a:lnTo>
                  <a:lnTo>
                    <a:pt x="1271016" y="208210"/>
                  </a:lnTo>
                  <a:lnTo>
                    <a:pt x="1290458" y="250935"/>
                  </a:lnTo>
                  <a:lnTo>
                    <a:pt x="1304796" y="296234"/>
                  </a:lnTo>
                  <a:lnTo>
                    <a:pt x="1313666" y="343739"/>
                  </a:lnTo>
                  <a:lnTo>
                    <a:pt x="1316704" y="393084"/>
                  </a:lnTo>
                  <a:lnTo>
                    <a:pt x="1313666" y="442429"/>
                  </a:lnTo>
                  <a:lnTo>
                    <a:pt x="1304796" y="489934"/>
                  </a:lnTo>
                  <a:lnTo>
                    <a:pt x="1290458" y="535233"/>
                  </a:lnTo>
                  <a:lnTo>
                    <a:pt x="1271016" y="577958"/>
                  </a:lnTo>
                  <a:lnTo>
                    <a:pt x="1246834" y="617744"/>
                  </a:lnTo>
                  <a:lnTo>
                    <a:pt x="1218276" y="654223"/>
                  </a:lnTo>
                  <a:lnTo>
                    <a:pt x="1185707" y="687028"/>
                  </a:lnTo>
                  <a:lnTo>
                    <a:pt x="1149491" y="715792"/>
                  </a:lnTo>
                  <a:lnTo>
                    <a:pt x="1109992" y="740149"/>
                  </a:lnTo>
                  <a:lnTo>
                    <a:pt x="1067574" y="759732"/>
                  </a:lnTo>
                  <a:lnTo>
                    <a:pt x="1022601" y="774175"/>
                  </a:lnTo>
                  <a:lnTo>
                    <a:pt x="975438" y="783109"/>
                  </a:lnTo>
                  <a:lnTo>
                    <a:pt x="926448" y="786168"/>
                  </a:lnTo>
                  <a:close/>
                </a:path>
              </a:pathLst>
            </a:custGeom>
            <a:solidFill>
              <a:srgbClr val="1753F1"/>
            </a:solidFill>
          </p:spPr>
          <p:txBody>
            <a:bodyPr wrap="square" lIns="0" tIns="0" rIns="0" bIns="0" rtlCol="0"/>
            <a:lstStyle/>
            <a:p>
              <a:endParaRPr/>
            </a:p>
          </p:txBody>
        </p:sp>
        <p:sp>
          <p:nvSpPr>
            <p:cNvPr id="6" name="object 6"/>
            <p:cNvSpPr/>
            <p:nvPr/>
          </p:nvSpPr>
          <p:spPr>
            <a:xfrm>
              <a:off x="16215867" y="8756695"/>
              <a:ext cx="748665" cy="236220"/>
            </a:xfrm>
            <a:custGeom>
              <a:avLst/>
              <a:gdLst/>
              <a:ahLst/>
              <a:cxnLst/>
              <a:rect l="l" t="t" r="r" b="b"/>
              <a:pathLst>
                <a:path w="748665" h="236220">
                  <a:moveTo>
                    <a:pt x="586774" y="235781"/>
                  </a:moveTo>
                  <a:lnTo>
                    <a:pt x="575589" y="235781"/>
                  </a:lnTo>
                  <a:lnTo>
                    <a:pt x="569298" y="232988"/>
                  </a:lnTo>
                  <a:lnTo>
                    <a:pt x="565103" y="226702"/>
                  </a:lnTo>
                  <a:lnTo>
                    <a:pt x="561947" y="218879"/>
                  </a:lnTo>
                  <a:lnTo>
                    <a:pt x="561870" y="210728"/>
                  </a:lnTo>
                  <a:lnTo>
                    <a:pt x="564808" y="203231"/>
                  </a:lnTo>
                  <a:lnTo>
                    <a:pt x="570696" y="197372"/>
                  </a:lnTo>
                  <a:lnTo>
                    <a:pt x="658078" y="138710"/>
                  </a:lnTo>
                  <a:lnTo>
                    <a:pt x="0" y="138710"/>
                  </a:lnTo>
                  <a:lnTo>
                    <a:pt x="0" y="96809"/>
                  </a:lnTo>
                  <a:lnTo>
                    <a:pt x="658078" y="96809"/>
                  </a:lnTo>
                  <a:lnTo>
                    <a:pt x="570696" y="38147"/>
                  </a:lnTo>
                  <a:lnTo>
                    <a:pt x="564808" y="31993"/>
                  </a:lnTo>
                  <a:lnTo>
                    <a:pt x="561870" y="24529"/>
                  </a:lnTo>
                  <a:lnTo>
                    <a:pt x="561947" y="16542"/>
                  </a:lnTo>
                  <a:lnTo>
                    <a:pt x="565103" y="8816"/>
                  </a:lnTo>
                  <a:lnTo>
                    <a:pt x="571264" y="2935"/>
                  </a:lnTo>
                  <a:lnTo>
                    <a:pt x="578735" y="0"/>
                  </a:lnTo>
                  <a:lnTo>
                    <a:pt x="586730" y="76"/>
                  </a:lnTo>
                  <a:lnTo>
                    <a:pt x="594464" y="3229"/>
                  </a:lnTo>
                  <a:lnTo>
                    <a:pt x="738471" y="100300"/>
                  </a:lnTo>
                  <a:lnTo>
                    <a:pt x="744762" y="104491"/>
                  </a:lnTo>
                  <a:lnTo>
                    <a:pt x="748257" y="110776"/>
                  </a:lnTo>
                  <a:lnTo>
                    <a:pt x="748257" y="124743"/>
                  </a:lnTo>
                  <a:lnTo>
                    <a:pt x="744762" y="131028"/>
                  </a:lnTo>
                  <a:lnTo>
                    <a:pt x="739170" y="135218"/>
                  </a:lnTo>
                  <a:lnTo>
                    <a:pt x="594464" y="232289"/>
                  </a:lnTo>
                  <a:lnTo>
                    <a:pt x="590968" y="234384"/>
                  </a:lnTo>
                  <a:lnTo>
                    <a:pt x="586774" y="235781"/>
                  </a:lnTo>
                  <a:close/>
                </a:path>
              </a:pathLst>
            </a:custGeom>
            <a:solidFill>
              <a:srgbClr val="FFFFFF"/>
            </a:solidFill>
          </p:spPr>
          <p:txBody>
            <a:bodyPr wrap="square" lIns="0" tIns="0" rIns="0" bIns="0" rtlCol="0"/>
            <a:lstStyle/>
            <a:p>
              <a:endParaRPr/>
            </a:p>
          </p:txBody>
        </p:sp>
      </p:grpSp>
      <p:sp>
        <p:nvSpPr>
          <p:cNvPr id="8" name="object 7">
            <a:extLst>
              <a:ext uri="{FF2B5EF4-FFF2-40B4-BE49-F238E27FC236}">
                <a16:creationId xmlns:a16="http://schemas.microsoft.com/office/drawing/2014/main" id="{0861557C-625B-4CA4-88FB-DAFEB88D4EDC}"/>
              </a:ext>
            </a:extLst>
          </p:cNvPr>
          <p:cNvSpPr txBox="1"/>
          <p:nvPr/>
        </p:nvSpPr>
        <p:spPr>
          <a:xfrm>
            <a:off x="1323468" y="5524500"/>
            <a:ext cx="3417931" cy="3606115"/>
          </a:xfrm>
          <a:prstGeom prst="rect">
            <a:avLst/>
          </a:prstGeom>
        </p:spPr>
        <p:txBody>
          <a:bodyPr vert="horz" wrap="square" lIns="0" tIns="12700" rIns="0" bIns="0" rtlCol="0">
            <a:spAutoFit/>
          </a:bodyPr>
          <a:lstStyle/>
          <a:p>
            <a:pPr marL="0" indent="0" rtl="0">
              <a:spcAft>
                <a:spcPts val="2000"/>
              </a:spcAft>
              <a:buNone/>
            </a:pPr>
            <a:r>
              <a:rPr lang="fr-FR" sz="4800" b="1" noProof="1">
                <a:solidFill>
                  <a:prstClr val="black">
                    <a:lumMod val="75000"/>
                    <a:lumOff val="25000"/>
                  </a:prstClr>
                </a:solidFill>
                <a:latin typeface="Roboto" panose="02000000000000000000" pitchFamily="2" charset="0"/>
                <a:ea typeface="Roboto" panose="02000000000000000000" pitchFamily="2" charset="0"/>
                <a:cs typeface="Segoe UI" panose="020B0502040204020203" pitchFamily="34" charset="0"/>
              </a:rPr>
              <a:t>Créer la sturcture du cours</a:t>
            </a:r>
            <a:endParaRPr lang="fr-FR" sz="4800" b="1" i="1" noProof="1">
              <a:latin typeface="Roboto" panose="02000000000000000000" pitchFamily="2" charset="0"/>
              <a:ea typeface="Roboto" panose="02000000000000000000" pitchFamily="2" charset="0"/>
            </a:endParaRPr>
          </a:p>
          <a:p>
            <a:pPr marL="12700">
              <a:lnSpc>
                <a:spcPct val="100000"/>
              </a:lnSpc>
              <a:spcBef>
                <a:spcPts val="100"/>
              </a:spcBef>
            </a:pPr>
            <a:endParaRPr sz="4800" dirty="0">
              <a:latin typeface="Roboto"/>
              <a:cs typeface="Roboto"/>
            </a:endParaRPr>
          </a:p>
          <a:p>
            <a:r>
              <a:rPr lang="fr-FR" sz="2400" dirty="0">
                <a:latin typeface="Roboto" panose="02000000000000000000" pitchFamily="2" charset="0"/>
                <a:ea typeface="Roboto" panose="02000000000000000000" pitchFamily="2" charset="0"/>
              </a:rPr>
              <a:t>Ajout du titre de la Leçon</a:t>
            </a:r>
          </a:p>
        </p:txBody>
      </p:sp>
      <p:pic>
        <p:nvPicPr>
          <p:cNvPr id="9" name="Image 8">
            <a:extLst>
              <a:ext uri="{FF2B5EF4-FFF2-40B4-BE49-F238E27FC236}">
                <a16:creationId xmlns:a16="http://schemas.microsoft.com/office/drawing/2014/main" id="{635A5152-1176-41E0-8F28-AE32B4E543FD}"/>
              </a:ext>
            </a:extLst>
          </p:cNvPr>
          <p:cNvPicPr>
            <a:picLocks noChangeAspect="1"/>
          </p:cNvPicPr>
          <p:nvPr/>
        </p:nvPicPr>
        <p:blipFill>
          <a:blip r:embed="rId2"/>
          <a:stretch>
            <a:fillRect/>
          </a:stretch>
        </p:blipFill>
        <p:spPr>
          <a:xfrm>
            <a:off x="5943600" y="1028705"/>
            <a:ext cx="9932486" cy="70631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object 5">
            <a:extLst>
              <a:ext uri="{FF2B5EF4-FFF2-40B4-BE49-F238E27FC236}">
                <a16:creationId xmlns:a16="http://schemas.microsoft.com/office/drawing/2014/main" id="{4D51BCDE-A0AE-40DA-9E18-28DC2EE66AB1}"/>
              </a:ext>
            </a:extLst>
          </p:cNvPr>
          <p:cNvSpPr/>
          <p:nvPr/>
        </p:nvSpPr>
        <p:spPr>
          <a:xfrm>
            <a:off x="1230269" y="3573848"/>
            <a:ext cx="1373378" cy="1439204"/>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sp>
        <p:nvSpPr>
          <p:cNvPr id="11" name="ZoneTexte 10">
            <a:extLst>
              <a:ext uri="{FF2B5EF4-FFF2-40B4-BE49-F238E27FC236}">
                <a16:creationId xmlns:a16="http://schemas.microsoft.com/office/drawing/2014/main" id="{8C078C57-72A9-460D-A626-E44CBE1AB456}"/>
              </a:ext>
            </a:extLst>
          </p:cNvPr>
          <p:cNvSpPr txBox="1"/>
          <p:nvPr/>
        </p:nvSpPr>
        <p:spPr>
          <a:xfrm>
            <a:off x="1555768" y="3785618"/>
            <a:ext cx="1373378" cy="1015663"/>
          </a:xfrm>
          <a:prstGeom prst="rect">
            <a:avLst/>
          </a:prstGeom>
          <a:noFill/>
        </p:spPr>
        <p:txBody>
          <a:bodyPr wrap="square" rtlCol="0">
            <a:spAutoFit/>
          </a:bodyPr>
          <a:lstStyle/>
          <a:p>
            <a:r>
              <a:rPr lang="fr-FR" sz="6000" b="1" dirty="0">
                <a:solidFill>
                  <a:schemeClr val="bg1"/>
                </a:solidFill>
              </a:rPr>
              <a:t>2</a:t>
            </a:r>
          </a:p>
        </p:txBody>
      </p:sp>
      <p:pic>
        <p:nvPicPr>
          <p:cNvPr id="12" name="Image 11">
            <a:extLst>
              <a:ext uri="{FF2B5EF4-FFF2-40B4-BE49-F238E27FC236}">
                <a16:creationId xmlns:a16="http://schemas.microsoft.com/office/drawing/2014/main" id="{363E8E2B-3DD8-416C-B748-6C153B420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1158825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grpSp>
        <p:nvGrpSpPr>
          <p:cNvPr id="4" name="object 4"/>
          <p:cNvGrpSpPr/>
          <p:nvPr/>
        </p:nvGrpSpPr>
        <p:grpSpPr>
          <a:xfrm>
            <a:off x="15930750" y="8466165"/>
            <a:ext cx="1316990" cy="786765"/>
            <a:chOff x="15930750" y="8466165"/>
            <a:chExt cx="1316990" cy="786765"/>
          </a:xfrm>
        </p:grpSpPr>
        <p:sp>
          <p:nvSpPr>
            <p:cNvPr id="5" name="object 5"/>
            <p:cNvSpPr/>
            <p:nvPr/>
          </p:nvSpPr>
          <p:spPr>
            <a:xfrm>
              <a:off x="15930750" y="8466165"/>
              <a:ext cx="1316990" cy="786765"/>
            </a:xfrm>
            <a:custGeom>
              <a:avLst/>
              <a:gdLst/>
              <a:ahLst/>
              <a:cxnLst/>
              <a:rect l="l" t="t" r="r" b="b"/>
              <a:pathLst>
                <a:path w="1316990" h="786765">
                  <a:moveTo>
                    <a:pt x="926448" y="786168"/>
                  </a:moveTo>
                  <a:lnTo>
                    <a:pt x="390255" y="786168"/>
                  </a:lnTo>
                  <a:lnTo>
                    <a:pt x="341266" y="783109"/>
                  </a:lnTo>
                  <a:lnTo>
                    <a:pt x="294102" y="774175"/>
                  </a:lnTo>
                  <a:lnTo>
                    <a:pt x="249129" y="759732"/>
                  </a:lnTo>
                  <a:lnTo>
                    <a:pt x="206711" y="740149"/>
                  </a:lnTo>
                  <a:lnTo>
                    <a:pt x="167212" y="715792"/>
                  </a:lnTo>
                  <a:lnTo>
                    <a:pt x="130996" y="687028"/>
                  </a:lnTo>
                  <a:lnTo>
                    <a:pt x="98427" y="654223"/>
                  </a:lnTo>
                  <a:lnTo>
                    <a:pt x="69869" y="617744"/>
                  </a:lnTo>
                  <a:lnTo>
                    <a:pt x="45687" y="577958"/>
                  </a:lnTo>
                  <a:lnTo>
                    <a:pt x="26245" y="535233"/>
                  </a:lnTo>
                  <a:lnTo>
                    <a:pt x="11907" y="489934"/>
                  </a:lnTo>
                  <a:lnTo>
                    <a:pt x="3037" y="442429"/>
                  </a:lnTo>
                  <a:lnTo>
                    <a:pt x="0" y="393084"/>
                  </a:lnTo>
                  <a:lnTo>
                    <a:pt x="3037" y="343739"/>
                  </a:lnTo>
                  <a:lnTo>
                    <a:pt x="11907" y="296234"/>
                  </a:lnTo>
                  <a:lnTo>
                    <a:pt x="26245" y="250935"/>
                  </a:lnTo>
                  <a:lnTo>
                    <a:pt x="45687" y="208210"/>
                  </a:lnTo>
                  <a:lnTo>
                    <a:pt x="69869" y="168424"/>
                  </a:lnTo>
                  <a:lnTo>
                    <a:pt x="98427" y="131945"/>
                  </a:lnTo>
                  <a:lnTo>
                    <a:pt x="130996" y="99140"/>
                  </a:lnTo>
                  <a:lnTo>
                    <a:pt x="167212" y="70376"/>
                  </a:lnTo>
                  <a:lnTo>
                    <a:pt x="206711" y="46018"/>
                  </a:lnTo>
                  <a:lnTo>
                    <a:pt x="249129" y="26435"/>
                  </a:lnTo>
                  <a:lnTo>
                    <a:pt x="294102" y="11993"/>
                  </a:lnTo>
                  <a:lnTo>
                    <a:pt x="341266" y="3059"/>
                  </a:lnTo>
                  <a:lnTo>
                    <a:pt x="390255" y="0"/>
                  </a:lnTo>
                  <a:lnTo>
                    <a:pt x="926448" y="0"/>
                  </a:lnTo>
                  <a:lnTo>
                    <a:pt x="975438" y="3059"/>
                  </a:lnTo>
                  <a:lnTo>
                    <a:pt x="1022601" y="11993"/>
                  </a:lnTo>
                  <a:lnTo>
                    <a:pt x="1067574" y="26435"/>
                  </a:lnTo>
                  <a:lnTo>
                    <a:pt x="1109992" y="46018"/>
                  </a:lnTo>
                  <a:lnTo>
                    <a:pt x="1149491" y="70376"/>
                  </a:lnTo>
                  <a:lnTo>
                    <a:pt x="1185707" y="99140"/>
                  </a:lnTo>
                  <a:lnTo>
                    <a:pt x="1218276" y="131945"/>
                  </a:lnTo>
                  <a:lnTo>
                    <a:pt x="1246834" y="168424"/>
                  </a:lnTo>
                  <a:lnTo>
                    <a:pt x="1271016" y="208210"/>
                  </a:lnTo>
                  <a:lnTo>
                    <a:pt x="1290458" y="250935"/>
                  </a:lnTo>
                  <a:lnTo>
                    <a:pt x="1304796" y="296234"/>
                  </a:lnTo>
                  <a:lnTo>
                    <a:pt x="1313666" y="343739"/>
                  </a:lnTo>
                  <a:lnTo>
                    <a:pt x="1316704" y="393084"/>
                  </a:lnTo>
                  <a:lnTo>
                    <a:pt x="1313666" y="442429"/>
                  </a:lnTo>
                  <a:lnTo>
                    <a:pt x="1304796" y="489934"/>
                  </a:lnTo>
                  <a:lnTo>
                    <a:pt x="1290458" y="535233"/>
                  </a:lnTo>
                  <a:lnTo>
                    <a:pt x="1271016" y="577958"/>
                  </a:lnTo>
                  <a:lnTo>
                    <a:pt x="1246834" y="617744"/>
                  </a:lnTo>
                  <a:lnTo>
                    <a:pt x="1218276" y="654223"/>
                  </a:lnTo>
                  <a:lnTo>
                    <a:pt x="1185707" y="687028"/>
                  </a:lnTo>
                  <a:lnTo>
                    <a:pt x="1149491" y="715792"/>
                  </a:lnTo>
                  <a:lnTo>
                    <a:pt x="1109992" y="740149"/>
                  </a:lnTo>
                  <a:lnTo>
                    <a:pt x="1067574" y="759732"/>
                  </a:lnTo>
                  <a:lnTo>
                    <a:pt x="1022601" y="774175"/>
                  </a:lnTo>
                  <a:lnTo>
                    <a:pt x="975438" y="783109"/>
                  </a:lnTo>
                  <a:lnTo>
                    <a:pt x="926448" y="786168"/>
                  </a:lnTo>
                  <a:close/>
                </a:path>
              </a:pathLst>
            </a:custGeom>
            <a:solidFill>
              <a:srgbClr val="1753F1"/>
            </a:solidFill>
          </p:spPr>
          <p:txBody>
            <a:bodyPr wrap="square" lIns="0" tIns="0" rIns="0" bIns="0" rtlCol="0"/>
            <a:lstStyle/>
            <a:p>
              <a:endParaRPr/>
            </a:p>
          </p:txBody>
        </p:sp>
        <p:sp>
          <p:nvSpPr>
            <p:cNvPr id="6" name="object 6"/>
            <p:cNvSpPr/>
            <p:nvPr/>
          </p:nvSpPr>
          <p:spPr>
            <a:xfrm>
              <a:off x="16215867" y="8756695"/>
              <a:ext cx="748665" cy="236220"/>
            </a:xfrm>
            <a:custGeom>
              <a:avLst/>
              <a:gdLst/>
              <a:ahLst/>
              <a:cxnLst/>
              <a:rect l="l" t="t" r="r" b="b"/>
              <a:pathLst>
                <a:path w="748665" h="236220">
                  <a:moveTo>
                    <a:pt x="586774" y="235781"/>
                  </a:moveTo>
                  <a:lnTo>
                    <a:pt x="575589" y="235781"/>
                  </a:lnTo>
                  <a:lnTo>
                    <a:pt x="569298" y="232988"/>
                  </a:lnTo>
                  <a:lnTo>
                    <a:pt x="565103" y="226702"/>
                  </a:lnTo>
                  <a:lnTo>
                    <a:pt x="561947" y="218879"/>
                  </a:lnTo>
                  <a:lnTo>
                    <a:pt x="561870" y="210728"/>
                  </a:lnTo>
                  <a:lnTo>
                    <a:pt x="564808" y="203231"/>
                  </a:lnTo>
                  <a:lnTo>
                    <a:pt x="570696" y="197372"/>
                  </a:lnTo>
                  <a:lnTo>
                    <a:pt x="658078" y="138710"/>
                  </a:lnTo>
                  <a:lnTo>
                    <a:pt x="0" y="138710"/>
                  </a:lnTo>
                  <a:lnTo>
                    <a:pt x="0" y="96809"/>
                  </a:lnTo>
                  <a:lnTo>
                    <a:pt x="658078" y="96809"/>
                  </a:lnTo>
                  <a:lnTo>
                    <a:pt x="570696" y="38147"/>
                  </a:lnTo>
                  <a:lnTo>
                    <a:pt x="564808" y="31993"/>
                  </a:lnTo>
                  <a:lnTo>
                    <a:pt x="561870" y="24529"/>
                  </a:lnTo>
                  <a:lnTo>
                    <a:pt x="561947" y="16542"/>
                  </a:lnTo>
                  <a:lnTo>
                    <a:pt x="565103" y="8816"/>
                  </a:lnTo>
                  <a:lnTo>
                    <a:pt x="571264" y="2935"/>
                  </a:lnTo>
                  <a:lnTo>
                    <a:pt x="578735" y="0"/>
                  </a:lnTo>
                  <a:lnTo>
                    <a:pt x="586730" y="76"/>
                  </a:lnTo>
                  <a:lnTo>
                    <a:pt x="594464" y="3229"/>
                  </a:lnTo>
                  <a:lnTo>
                    <a:pt x="738471" y="100300"/>
                  </a:lnTo>
                  <a:lnTo>
                    <a:pt x="744762" y="104491"/>
                  </a:lnTo>
                  <a:lnTo>
                    <a:pt x="748257" y="110776"/>
                  </a:lnTo>
                  <a:lnTo>
                    <a:pt x="748257" y="124743"/>
                  </a:lnTo>
                  <a:lnTo>
                    <a:pt x="744762" y="131028"/>
                  </a:lnTo>
                  <a:lnTo>
                    <a:pt x="739170" y="135218"/>
                  </a:lnTo>
                  <a:lnTo>
                    <a:pt x="594464" y="232289"/>
                  </a:lnTo>
                  <a:lnTo>
                    <a:pt x="590968" y="234384"/>
                  </a:lnTo>
                  <a:lnTo>
                    <a:pt x="586774" y="235781"/>
                  </a:lnTo>
                  <a:close/>
                </a:path>
              </a:pathLst>
            </a:custGeom>
            <a:solidFill>
              <a:srgbClr val="FFFFFF"/>
            </a:solidFill>
          </p:spPr>
          <p:txBody>
            <a:bodyPr wrap="square" lIns="0" tIns="0" rIns="0" bIns="0" rtlCol="0"/>
            <a:lstStyle/>
            <a:p>
              <a:endParaRPr/>
            </a:p>
          </p:txBody>
        </p:sp>
      </p:grpSp>
      <p:sp>
        <p:nvSpPr>
          <p:cNvPr id="8" name="object 7">
            <a:extLst>
              <a:ext uri="{FF2B5EF4-FFF2-40B4-BE49-F238E27FC236}">
                <a16:creationId xmlns:a16="http://schemas.microsoft.com/office/drawing/2014/main" id="{0861557C-625B-4CA4-88FB-DAFEB88D4EDC}"/>
              </a:ext>
            </a:extLst>
          </p:cNvPr>
          <p:cNvSpPr txBox="1"/>
          <p:nvPr/>
        </p:nvSpPr>
        <p:spPr>
          <a:xfrm>
            <a:off x="1323468" y="5524500"/>
            <a:ext cx="3417931" cy="3975447"/>
          </a:xfrm>
          <a:prstGeom prst="rect">
            <a:avLst/>
          </a:prstGeom>
        </p:spPr>
        <p:txBody>
          <a:bodyPr vert="horz" wrap="square" lIns="0" tIns="12700" rIns="0" bIns="0" rtlCol="0">
            <a:spAutoFit/>
          </a:bodyPr>
          <a:lstStyle/>
          <a:p>
            <a:pPr marL="0" indent="0" rtl="0">
              <a:spcAft>
                <a:spcPts val="2000"/>
              </a:spcAft>
              <a:buNone/>
            </a:pPr>
            <a:r>
              <a:rPr lang="fr-FR" sz="4800" b="1" noProof="1">
                <a:solidFill>
                  <a:prstClr val="black">
                    <a:lumMod val="75000"/>
                    <a:lumOff val="25000"/>
                  </a:prstClr>
                </a:solidFill>
                <a:latin typeface="Roboto" panose="02000000000000000000" pitchFamily="2" charset="0"/>
                <a:ea typeface="Roboto" panose="02000000000000000000" pitchFamily="2" charset="0"/>
                <a:cs typeface="Segoe UI" panose="020B0502040204020203" pitchFamily="34" charset="0"/>
              </a:rPr>
              <a:t>Créer la sturcture du cours</a:t>
            </a:r>
            <a:endParaRPr lang="fr-FR" sz="4800" b="1" i="1" noProof="1">
              <a:latin typeface="Roboto" panose="02000000000000000000" pitchFamily="2" charset="0"/>
              <a:ea typeface="Roboto" panose="02000000000000000000" pitchFamily="2" charset="0"/>
            </a:endParaRPr>
          </a:p>
          <a:p>
            <a:pPr marL="12700">
              <a:lnSpc>
                <a:spcPct val="100000"/>
              </a:lnSpc>
              <a:spcBef>
                <a:spcPts val="100"/>
              </a:spcBef>
            </a:pPr>
            <a:endParaRPr sz="4800" dirty="0">
              <a:latin typeface="Roboto"/>
              <a:cs typeface="Roboto"/>
            </a:endParaRPr>
          </a:p>
          <a:p>
            <a:r>
              <a:rPr lang="fr-FR" sz="2400" dirty="0">
                <a:latin typeface="Roboto" panose="02000000000000000000" pitchFamily="2" charset="0"/>
                <a:ea typeface="Roboto" panose="02000000000000000000" pitchFamily="2" charset="0"/>
              </a:rPr>
              <a:t>Ajout des informations du Workshop</a:t>
            </a:r>
          </a:p>
        </p:txBody>
      </p:sp>
      <p:pic>
        <p:nvPicPr>
          <p:cNvPr id="9" name="Image 8">
            <a:extLst>
              <a:ext uri="{FF2B5EF4-FFF2-40B4-BE49-F238E27FC236}">
                <a16:creationId xmlns:a16="http://schemas.microsoft.com/office/drawing/2014/main" id="{C0E1EB6B-2F9F-465B-AF0A-D62281A73C46}"/>
              </a:ext>
            </a:extLst>
          </p:cNvPr>
          <p:cNvPicPr>
            <a:picLocks noChangeAspect="1"/>
          </p:cNvPicPr>
          <p:nvPr/>
        </p:nvPicPr>
        <p:blipFill>
          <a:blip r:embed="rId2"/>
          <a:stretch>
            <a:fillRect/>
          </a:stretch>
        </p:blipFill>
        <p:spPr>
          <a:xfrm>
            <a:off x="5943600" y="1028704"/>
            <a:ext cx="9932494" cy="70631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object 5">
            <a:extLst>
              <a:ext uri="{FF2B5EF4-FFF2-40B4-BE49-F238E27FC236}">
                <a16:creationId xmlns:a16="http://schemas.microsoft.com/office/drawing/2014/main" id="{EFCD5C88-FF60-4F0C-9790-66BD66C7E751}"/>
              </a:ext>
            </a:extLst>
          </p:cNvPr>
          <p:cNvSpPr/>
          <p:nvPr/>
        </p:nvSpPr>
        <p:spPr>
          <a:xfrm>
            <a:off x="1230269" y="3573848"/>
            <a:ext cx="1373378" cy="1439204"/>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sp>
        <p:nvSpPr>
          <p:cNvPr id="11" name="ZoneTexte 10">
            <a:extLst>
              <a:ext uri="{FF2B5EF4-FFF2-40B4-BE49-F238E27FC236}">
                <a16:creationId xmlns:a16="http://schemas.microsoft.com/office/drawing/2014/main" id="{BA1C8E34-D825-4646-BBC1-108AE139D8A2}"/>
              </a:ext>
            </a:extLst>
          </p:cNvPr>
          <p:cNvSpPr txBox="1"/>
          <p:nvPr/>
        </p:nvSpPr>
        <p:spPr>
          <a:xfrm>
            <a:off x="1555768" y="3785618"/>
            <a:ext cx="1373378" cy="1015663"/>
          </a:xfrm>
          <a:prstGeom prst="rect">
            <a:avLst/>
          </a:prstGeom>
          <a:noFill/>
        </p:spPr>
        <p:txBody>
          <a:bodyPr wrap="square" rtlCol="0">
            <a:spAutoFit/>
          </a:bodyPr>
          <a:lstStyle/>
          <a:p>
            <a:r>
              <a:rPr lang="fr-FR" sz="6000" b="1" dirty="0">
                <a:solidFill>
                  <a:schemeClr val="bg1"/>
                </a:solidFill>
              </a:rPr>
              <a:t>2</a:t>
            </a:r>
          </a:p>
        </p:txBody>
      </p:sp>
      <p:pic>
        <p:nvPicPr>
          <p:cNvPr id="12" name="Image 11">
            <a:extLst>
              <a:ext uri="{FF2B5EF4-FFF2-40B4-BE49-F238E27FC236}">
                <a16:creationId xmlns:a16="http://schemas.microsoft.com/office/drawing/2014/main" id="{6989A261-9692-4EA3-AC4A-690B32A425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1395275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grpSp>
        <p:nvGrpSpPr>
          <p:cNvPr id="4" name="object 4"/>
          <p:cNvGrpSpPr/>
          <p:nvPr/>
        </p:nvGrpSpPr>
        <p:grpSpPr>
          <a:xfrm>
            <a:off x="15930750" y="8466165"/>
            <a:ext cx="1316990" cy="786765"/>
            <a:chOff x="15930750" y="8466165"/>
            <a:chExt cx="1316990" cy="786765"/>
          </a:xfrm>
        </p:grpSpPr>
        <p:sp>
          <p:nvSpPr>
            <p:cNvPr id="5" name="object 5"/>
            <p:cNvSpPr/>
            <p:nvPr/>
          </p:nvSpPr>
          <p:spPr>
            <a:xfrm>
              <a:off x="15930750" y="8466165"/>
              <a:ext cx="1316990" cy="786765"/>
            </a:xfrm>
            <a:custGeom>
              <a:avLst/>
              <a:gdLst/>
              <a:ahLst/>
              <a:cxnLst/>
              <a:rect l="l" t="t" r="r" b="b"/>
              <a:pathLst>
                <a:path w="1316990" h="786765">
                  <a:moveTo>
                    <a:pt x="926448" y="786168"/>
                  </a:moveTo>
                  <a:lnTo>
                    <a:pt x="390255" y="786168"/>
                  </a:lnTo>
                  <a:lnTo>
                    <a:pt x="341266" y="783109"/>
                  </a:lnTo>
                  <a:lnTo>
                    <a:pt x="294102" y="774175"/>
                  </a:lnTo>
                  <a:lnTo>
                    <a:pt x="249129" y="759732"/>
                  </a:lnTo>
                  <a:lnTo>
                    <a:pt x="206711" y="740149"/>
                  </a:lnTo>
                  <a:lnTo>
                    <a:pt x="167212" y="715792"/>
                  </a:lnTo>
                  <a:lnTo>
                    <a:pt x="130996" y="687028"/>
                  </a:lnTo>
                  <a:lnTo>
                    <a:pt x="98427" y="654223"/>
                  </a:lnTo>
                  <a:lnTo>
                    <a:pt x="69869" y="617744"/>
                  </a:lnTo>
                  <a:lnTo>
                    <a:pt x="45687" y="577958"/>
                  </a:lnTo>
                  <a:lnTo>
                    <a:pt x="26245" y="535233"/>
                  </a:lnTo>
                  <a:lnTo>
                    <a:pt x="11907" y="489934"/>
                  </a:lnTo>
                  <a:lnTo>
                    <a:pt x="3037" y="442429"/>
                  </a:lnTo>
                  <a:lnTo>
                    <a:pt x="0" y="393084"/>
                  </a:lnTo>
                  <a:lnTo>
                    <a:pt x="3037" y="343739"/>
                  </a:lnTo>
                  <a:lnTo>
                    <a:pt x="11907" y="296234"/>
                  </a:lnTo>
                  <a:lnTo>
                    <a:pt x="26245" y="250935"/>
                  </a:lnTo>
                  <a:lnTo>
                    <a:pt x="45687" y="208210"/>
                  </a:lnTo>
                  <a:lnTo>
                    <a:pt x="69869" y="168424"/>
                  </a:lnTo>
                  <a:lnTo>
                    <a:pt x="98427" y="131945"/>
                  </a:lnTo>
                  <a:lnTo>
                    <a:pt x="130996" y="99140"/>
                  </a:lnTo>
                  <a:lnTo>
                    <a:pt x="167212" y="70376"/>
                  </a:lnTo>
                  <a:lnTo>
                    <a:pt x="206711" y="46018"/>
                  </a:lnTo>
                  <a:lnTo>
                    <a:pt x="249129" y="26435"/>
                  </a:lnTo>
                  <a:lnTo>
                    <a:pt x="294102" y="11993"/>
                  </a:lnTo>
                  <a:lnTo>
                    <a:pt x="341266" y="3059"/>
                  </a:lnTo>
                  <a:lnTo>
                    <a:pt x="390255" y="0"/>
                  </a:lnTo>
                  <a:lnTo>
                    <a:pt x="926448" y="0"/>
                  </a:lnTo>
                  <a:lnTo>
                    <a:pt x="975438" y="3059"/>
                  </a:lnTo>
                  <a:lnTo>
                    <a:pt x="1022601" y="11993"/>
                  </a:lnTo>
                  <a:lnTo>
                    <a:pt x="1067574" y="26435"/>
                  </a:lnTo>
                  <a:lnTo>
                    <a:pt x="1109992" y="46018"/>
                  </a:lnTo>
                  <a:lnTo>
                    <a:pt x="1149491" y="70376"/>
                  </a:lnTo>
                  <a:lnTo>
                    <a:pt x="1185707" y="99140"/>
                  </a:lnTo>
                  <a:lnTo>
                    <a:pt x="1218276" y="131945"/>
                  </a:lnTo>
                  <a:lnTo>
                    <a:pt x="1246834" y="168424"/>
                  </a:lnTo>
                  <a:lnTo>
                    <a:pt x="1271016" y="208210"/>
                  </a:lnTo>
                  <a:lnTo>
                    <a:pt x="1290458" y="250935"/>
                  </a:lnTo>
                  <a:lnTo>
                    <a:pt x="1304796" y="296234"/>
                  </a:lnTo>
                  <a:lnTo>
                    <a:pt x="1313666" y="343739"/>
                  </a:lnTo>
                  <a:lnTo>
                    <a:pt x="1316704" y="393084"/>
                  </a:lnTo>
                  <a:lnTo>
                    <a:pt x="1313666" y="442429"/>
                  </a:lnTo>
                  <a:lnTo>
                    <a:pt x="1304796" y="489934"/>
                  </a:lnTo>
                  <a:lnTo>
                    <a:pt x="1290458" y="535233"/>
                  </a:lnTo>
                  <a:lnTo>
                    <a:pt x="1271016" y="577958"/>
                  </a:lnTo>
                  <a:lnTo>
                    <a:pt x="1246834" y="617744"/>
                  </a:lnTo>
                  <a:lnTo>
                    <a:pt x="1218276" y="654223"/>
                  </a:lnTo>
                  <a:lnTo>
                    <a:pt x="1185707" y="687028"/>
                  </a:lnTo>
                  <a:lnTo>
                    <a:pt x="1149491" y="715792"/>
                  </a:lnTo>
                  <a:lnTo>
                    <a:pt x="1109992" y="740149"/>
                  </a:lnTo>
                  <a:lnTo>
                    <a:pt x="1067574" y="759732"/>
                  </a:lnTo>
                  <a:lnTo>
                    <a:pt x="1022601" y="774175"/>
                  </a:lnTo>
                  <a:lnTo>
                    <a:pt x="975438" y="783109"/>
                  </a:lnTo>
                  <a:lnTo>
                    <a:pt x="926448" y="786168"/>
                  </a:lnTo>
                  <a:close/>
                </a:path>
              </a:pathLst>
            </a:custGeom>
            <a:solidFill>
              <a:srgbClr val="1753F1"/>
            </a:solidFill>
          </p:spPr>
          <p:txBody>
            <a:bodyPr wrap="square" lIns="0" tIns="0" rIns="0" bIns="0" rtlCol="0"/>
            <a:lstStyle/>
            <a:p>
              <a:endParaRPr/>
            </a:p>
          </p:txBody>
        </p:sp>
        <p:sp>
          <p:nvSpPr>
            <p:cNvPr id="6" name="object 6"/>
            <p:cNvSpPr/>
            <p:nvPr/>
          </p:nvSpPr>
          <p:spPr>
            <a:xfrm>
              <a:off x="16215867" y="8756695"/>
              <a:ext cx="748665" cy="236220"/>
            </a:xfrm>
            <a:custGeom>
              <a:avLst/>
              <a:gdLst/>
              <a:ahLst/>
              <a:cxnLst/>
              <a:rect l="l" t="t" r="r" b="b"/>
              <a:pathLst>
                <a:path w="748665" h="236220">
                  <a:moveTo>
                    <a:pt x="586774" y="235781"/>
                  </a:moveTo>
                  <a:lnTo>
                    <a:pt x="575589" y="235781"/>
                  </a:lnTo>
                  <a:lnTo>
                    <a:pt x="569298" y="232988"/>
                  </a:lnTo>
                  <a:lnTo>
                    <a:pt x="565103" y="226702"/>
                  </a:lnTo>
                  <a:lnTo>
                    <a:pt x="561947" y="218879"/>
                  </a:lnTo>
                  <a:lnTo>
                    <a:pt x="561870" y="210728"/>
                  </a:lnTo>
                  <a:lnTo>
                    <a:pt x="564808" y="203231"/>
                  </a:lnTo>
                  <a:lnTo>
                    <a:pt x="570696" y="197372"/>
                  </a:lnTo>
                  <a:lnTo>
                    <a:pt x="658078" y="138710"/>
                  </a:lnTo>
                  <a:lnTo>
                    <a:pt x="0" y="138710"/>
                  </a:lnTo>
                  <a:lnTo>
                    <a:pt x="0" y="96809"/>
                  </a:lnTo>
                  <a:lnTo>
                    <a:pt x="658078" y="96809"/>
                  </a:lnTo>
                  <a:lnTo>
                    <a:pt x="570696" y="38147"/>
                  </a:lnTo>
                  <a:lnTo>
                    <a:pt x="564808" y="31993"/>
                  </a:lnTo>
                  <a:lnTo>
                    <a:pt x="561870" y="24529"/>
                  </a:lnTo>
                  <a:lnTo>
                    <a:pt x="561947" y="16542"/>
                  </a:lnTo>
                  <a:lnTo>
                    <a:pt x="565103" y="8816"/>
                  </a:lnTo>
                  <a:lnTo>
                    <a:pt x="571264" y="2935"/>
                  </a:lnTo>
                  <a:lnTo>
                    <a:pt x="578735" y="0"/>
                  </a:lnTo>
                  <a:lnTo>
                    <a:pt x="586730" y="76"/>
                  </a:lnTo>
                  <a:lnTo>
                    <a:pt x="594464" y="3229"/>
                  </a:lnTo>
                  <a:lnTo>
                    <a:pt x="738471" y="100300"/>
                  </a:lnTo>
                  <a:lnTo>
                    <a:pt x="744762" y="104491"/>
                  </a:lnTo>
                  <a:lnTo>
                    <a:pt x="748257" y="110776"/>
                  </a:lnTo>
                  <a:lnTo>
                    <a:pt x="748257" y="124743"/>
                  </a:lnTo>
                  <a:lnTo>
                    <a:pt x="744762" y="131028"/>
                  </a:lnTo>
                  <a:lnTo>
                    <a:pt x="739170" y="135218"/>
                  </a:lnTo>
                  <a:lnTo>
                    <a:pt x="594464" y="232289"/>
                  </a:lnTo>
                  <a:lnTo>
                    <a:pt x="590968" y="234384"/>
                  </a:lnTo>
                  <a:lnTo>
                    <a:pt x="586774" y="235781"/>
                  </a:lnTo>
                  <a:close/>
                </a:path>
              </a:pathLst>
            </a:custGeom>
            <a:solidFill>
              <a:srgbClr val="FFFFFF"/>
            </a:solidFill>
          </p:spPr>
          <p:txBody>
            <a:bodyPr wrap="square" lIns="0" tIns="0" rIns="0" bIns="0" rtlCol="0"/>
            <a:lstStyle/>
            <a:p>
              <a:endParaRPr/>
            </a:p>
          </p:txBody>
        </p:sp>
      </p:grpSp>
      <p:sp>
        <p:nvSpPr>
          <p:cNvPr id="8" name="object 7">
            <a:extLst>
              <a:ext uri="{FF2B5EF4-FFF2-40B4-BE49-F238E27FC236}">
                <a16:creationId xmlns:a16="http://schemas.microsoft.com/office/drawing/2014/main" id="{0861557C-625B-4CA4-88FB-DAFEB88D4EDC}"/>
              </a:ext>
            </a:extLst>
          </p:cNvPr>
          <p:cNvSpPr txBox="1"/>
          <p:nvPr/>
        </p:nvSpPr>
        <p:spPr>
          <a:xfrm>
            <a:off x="1323468" y="5524500"/>
            <a:ext cx="3417931" cy="3236784"/>
          </a:xfrm>
          <a:prstGeom prst="rect">
            <a:avLst/>
          </a:prstGeom>
        </p:spPr>
        <p:txBody>
          <a:bodyPr vert="horz" wrap="square" lIns="0" tIns="12700" rIns="0" bIns="0" rtlCol="0">
            <a:spAutoFit/>
          </a:bodyPr>
          <a:lstStyle/>
          <a:p>
            <a:pPr marL="0" indent="0" algn="just" rtl="0">
              <a:spcAft>
                <a:spcPts val="2000"/>
              </a:spcAft>
              <a:buNone/>
            </a:pPr>
            <a:r>
              <a:rPr lang="fr-FR" sz="4800" b="1" noProof="1">
                <a:solidFill>
                  <a:prstClr val="black">
                    <a:lumMod val="75000"/>
                    <a:lumOff val="25000"/>
                  </a:prstClr>
                </a:solidFill>
                <a:latin typeface="Roboto" panose="02000000000000000000" pitchFamily="2" charset="0"/>
                <a:ea typeface="Roboto" panose="02000000000000000000" pitchFamily="2" charset="0"/>
                <a:cs typeface="Segoe UI" panose="020B0502040204020203" pitchFamily="34" charset="0"/>
              </a:rPr>
              <a:t>Développer le cours</a:t>
            </a:r>
          </a:p>
          <a:p>
            <a:pPr marL="12700">
              <a:lnSpc>
                <a:spcPct val="100000"/>
              </a:lnSpc>
              <a:spcBef>
                <a:spcPts val="100"/>
              </a:spcBef>
            </a:pPr>
            <a:endParaRPr sz="4800" dirty="0">
              <a:latin typeface="Roboto"/>
              <a:cs typeface="Roboto"/>
            </a:endParaRPr>
          </a:p>
          <a:p>
            <a:r>
              <a:rPr lang="fr-FR" sz="2400" dirty="0">
                <a:latin typeface="Roboto" panose="02000000000000000000" pitchFamily="2" charset="0"/>
                <a:ea typeface="Roboto" panose="02000000000000000000" pitchFamily="2" charset="0"/>
              </a:rPr>
              <a:t>Ajout des pages d’une leçon (1/2)</a:t>
            </a:r>
          </a:p>
        </p:txBody>
      </p:sp>
      <p:pic>
        <p:nvPicPr>
          <p:cNvPr id="9" name="Image 8">
            <a:extLst>
              <a:ext uri="{FF2B5EF4-FFF2-40B4-BE49-F238E27FC236}">
                <a16:creationId xmlns:a16="http://schemas.microsoft.com/office/drawing/2014/main" id="{3898DCAC-C510-4F5E-8AED-BF17B5DD18E4}"/>
              </a:ext>
            </a:extLst>
          </p:cNvPr>
          <p:cNvPicPr>
            <a:picLocks noChangeAspect="1"/>
          </p:cNvPicPr>
          <p:nvPr/>
        </p:nvPicPr>
        <p:blipFill>
          <a:blip r:embed="rId2"/>
          <a:stretch>
            <a:fillRect/>
          </a:stretch>
        </p:blipFill>
        <p:spPr>
          <a:xfrm>
            <a:off x="5917110" y="1028706"/>
            <a:ext cx="9932490" cy="70631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object 5">
            <a:extLst>
              <a:ext uri="{FF2B5EF4-FFF2-40B4-BE49-F238E27FC236}">
                <a16:creationId xmlns:a16="http://schemas.microsoft.com/office/drawing/2014/main" id="{F7C68E77-2B01-4ACF-BEC0-1EE0386E3254}"/>
              </a:ext>
            </a:extLst>
          </p:cNvPr>
          <p:cNvSpPr/>
          <p:nvPr/>
        </p:nvSpPr>
        <p:spPr>
          <a:xfrm>
            <a:off x="1230269" y="3573848"/>
            <a:ext cx="1373378" cy="1439204"/>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sp>
        <p:nvSpPr>
          <p:cNvPr id="11" name="ZoneTexte 10">
            <a:extLst>
              <a:ext uri="{FF2B5EF4-FFF2-40B4-BE49-F238E27FC236}">
                <a16:creationId xmlns:a16="http://schemas.microsoft.com/office/drawing/2014/main" id="{F1B250FA-2EC7-454B-8840-6C20CAF6134E}"/>
              </a:ext>
            </a:extLst>
          </p:cNvPr>
          <p:cNvSpPr txBox="1"/>
          <p:nvPr/>
        </p:nvSpPr>
        <p:spPr>
          <a:xfrm>
            <a:off x="1555768" y="3785618"/>
            <a:ext cx="1373378" cy="1015663"/>
          </a:xfrm>
          <a:prstGeom prst="rect">
            <a:avLst/>
          </a:prstGeom>
          <a:noFill/>
        </p:spPr>
        <p:txBody>
          <a:bodyPr wrap="square" rtlCol="0">
            <a:spAutoFit/>
          </a:bodyPr>
          <a:lstStyle/>
          <a:p>
            <a:r>
              <a:rPr lang="fr-FR" sz="6000" b="1" dirty="0">
                <a:solidFill>
                  <a:schemeClr val="bg1"/>
                </a:solidFill>
              </a:rPr>
              <a:t>3</a:t>
            </a:r>
          </a:p>
        </p:txBody>
      </p:sp>
      <p:pic>
        <p:nvPicPr>
          <p:cNvPr id="12" name="Image 11">
            <a:extLst>
              <a:ext uri="{FF2B5EF4-FFF2-40B4-BE49-F238E27FC236}">
                <a16:creationId xmlns:a16="http://schemas.microsoft.com/office/drawing/2014/main" id="{5E334E8A-22CB-40DB-A15E-AB7E1FFEA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3871000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grpSp>
        <p:nvGrpSpPr>
          <p:cNvPr id="4" name="object 4"/>
          <p:cNvGrpSpPr/>
          <p:nvPr/>
        </p:nvGrpSpPr>
        <p:grpSpPr>
          <a:xfrm>
            <a:off x="15930750" y="8466165"/>
            <a:ext cx="1316990" cy="786765"/>
            <a:chOff x="15930750" y="8466165"/>
            <a:chExt cx="1316990" cy="786765"/>
          </a:xfrm>
        </p:grpSpPr>
        <p:sp>
          <p:nvSpPr>
            <p:cNvPr id="5" name="object 5"/>
            <p:cNvSpPr/>
            <p:nvPr/>
          </p:nvSpPr>
          <p:spPr>
            <a:xfrm>
              <a:off x="15930750" y="8466165"/>
              <a:ext cx="1316990" cy="786765"/>
            </a:xfrm>
            <a:custGeom>
              <a:avLst/>
              <a:gdLst/>
              <a:ahLst/>
              <a:cxnLst/>
              <a:rect l="l" t="t" r="r" b="b"/>
              <a:pathLst>
                <a:path w="1316990" h="786765">
                  <a:moveTo>
                    <a:pt x="926448" y="786168"/>
                  </a:moveTo>
                  <a:lnTo>
                    <a:pt x="390255" y="786168"/>
                  </a:lnTo>
                  <a:lnTo>
                    <a:pt x="341266" y="783109"/>
                  </a:lnTo>
                  <a:lnTo>
                    <a:pt x="294102" y="774175"/>
                  </a:lnTo>
                  <a:lnTo>
                    <a:pt x="249129" y="759732"/>
                  </a:lnTo>
                  <a:lnTo>
                    <a:pt x="206711" y="740149"/>
                  </a:lnTo>
                  <a:lnTo>
                    <a:pt x="167212" y="715792"/>
                  </a:lnTo>
                  <a:lnTo>
                    <a:pt x="130996" y="687028"/>
                  </a:lnTo>
                  <a:lnTo>
                    <a:pt x="98427" y="654223"/>
                  </a:lnTo>
                  <a:lnTo>
                    <a:pt x="69869" y="617744"/>
                  </a:lnTo>
                  <a:lnTo>
                    <a:pt x="45687" y="577958"/>
                  </a:lnTo>
                  <a:lnTo>
                    <a:pt x="26245" y="535233"/>
                  </a:lnTo>
                  <a:lnTo>
                    <a:pt x="11907" y="489934"/>
                  </a:lnTo>
                  <a:lnTo>
                    <a:pt x="3037" y="442429"/>
                  </a:lnTo>
                  <a:lnTo>
                    <a:pt x="0" y="393084"/>
                  </a:lnTo>
                  <a:lnTo>
                    <a:pt x="3037" y="343739"/>
                  </a:lnTo>
                  <a:lnTo>
                    <a:pt x="11907" y="296234"/>
                  </a:lnTo>
                  <a:lnTo>
                    <a:pt x="26245" y="250935"/>
                  </a:lnTo>
                  <a:lnTo>
                    <a:pt x="45687" y="208210"/>
                  </a:lnTo>
                  <a:lnTo>
                    <a:pt x="69869" y="168424"/>
                  </a:lnTo>
                  <a:lnTo>
                    <a:pt x="98427" y="131945"/>
                  </a:lnTo>
                  <a:lnTo>
                    <a:pt x="130996" y="99140"/>
                  </a:lnTo>
                  <a:lnTo>
                    <a:pt x="167212" y="70376"/>
                  </a:lnTo>
                  <a:lnTo>
                    <a:pt x="206711" y="46018"/>
                  </a:lnTo>
                  <a:lnTo>
                    <a:pt x="249129" y="26435"/>
                  </a:lnTo>
                  <a:lnTo>
                    <a:pt x="294102" y="11993"/>
                  </a:lnTo>
                  <a:lnTo>
                    <a:pt x="341266" y="3059"/>
                  </a:lnTo>
                  <a:lnTo>
                    <a:pt x="390255" y="0"/>
                  </a:lnTo>
                  <a:lnTo>
                    <a:pt x="926448" y="0"/>
                  </a:lnTo>
                  <a:lnTo>
                    <a:pt x="975438" y="3059"/>
                  </a:lnTo>
                  <a:lnTo>
                    <a:pt x="1022601" y="11993"/>
                  </a:lnTo>
                  <a:lnTo>
                    <a:pt x="1067574" y="26435"/>
                  </a:lnTo>
                  <a:lnTo>
                    <a:pt x="1109992" y="46018"/>
                  </a:lnTo>
                  <a:lnTo>
                    <a:pt x="1149491" y="70376"/>
                  </a:lnTo>
                  <a:lnTo>
                    <a:pt x="1185707" y="99140"/>
                  </a:lnTo>
                  <a:lnTo>
                    <a:pt x="1218276" y="131945"/>
                  </a:lnTo>
                  <a:lnTo>
                    <a:pt x="1246834" y="168424"/>
                  </a:lnTo>
                  <a:lnTo>
                    <a:pt x="1271016" y="208210"/>
                  </a:lnTo>
                  <a:lnTo>
                    <a:pt x="1290458" y="250935"/>
                  </a:lnTo>
                  <a:lnTo>
                    <a:pt x="1304796" y="296234"/>
                  </a:lnTo>
                  <a:lnTo>
                    <a:pt x="1313666" y="343739"/>
                  </a:lnTo>
                  <a:lnTo>
                    <a:pt x="1316704" y="393084"/>
                  </a:lnTo>
                  <a:lnTo>
                    <a:pt x="1313666" y="442429"/>
                  </a:lnTo>
                  <a:lnTo>
                    <a:pt x="1304796" y="489934"/>
                  </a:lnTo>
                  <a:lnTo>
                    <a:pt x="1290458" y="535233"/>
                  </a:lnTo>
                  <a:lnTo>
                    <a:pt x="1271016" y="577958"/>
                  </a:lnTo>
                  <a:lnTo>
                    <a:pt x="1246834" y="617744"/>
                  </a:lnTo>
                  <a:lnTo>
                    <a:pt x="1218276" y="654223"/>
                  </a:lnTo>
                  <a:lnTo>
                    <a:pt x="1185707" y="687028"/>
                  </a:lnTo>
                  <a:lnTo>
                    <a:pt x="1149491" y="715792"/>
                  </a:lnTo>
                  <a:lnTo>
                    <a:pt x="1109992" y="740149"/>
                  </a:lnTo>
                  <a:lnTo>
                    <a:pt x="1067574" y="759732"/>
                  </a:lnTo>
                  <a:lnTo>
                    <a:pt x="1022601" y="774175"/>
                  </a:lnTo>
                  <a:lnTo>
                    <a:pt x="975438" y="783109"/>
                  </a:lnTo>
                  <a:lnTo>
                    <a:pt x="926448" y="786168"/>
                  </a:lnTo>
                  <a:close/>
                </a:path>
              </a:pathLst>
            </a:custGeom>
            <a:solidFill>
              <a:srgbClr val="1753F1"/>
            </a:solidFill>
          </p:spPr>
          <p:txBody>
            <a:bodyPr wrap="square" lIns="0" tIns="0" rIns="0" bIns="0" rtlCol="0"/>
            <a:lstStyle/>
            <a:p>
              <a:endParaRPr/>
            </a:p>
          </p:txBody>
        </p:sp>
        <p:sp>
          <p:nvSpPr>
            <p:cNvPr id="6" name="object 6"/>
            <p:cNvSpPr/>
            <p:nvPr/>
          </p:nvSpPr>
          <p:spPr>
            <a:xfrm>
              <a:off x="16215867" y="8756695"/>
              <a:ext cx="748665" cy="236220"/>
            </a:xfrm>
            <a:custGeom>
              <a:avLst/>
              <a:gdLst/>
              <a:ahLst/>
              <a:cxnLst/>
              <a:rect l="l" t="t" r="r" b="b"/>
              <a:pathLst>
                <a:path w="748665" h="236220">
                  <a:moveTo>
                    <a:pt x="586774" y="235781"/>
                  </a:moveTo>
                  <a:lnTo>
                    <a:pt x="575589" y="235781"/>
                  </a:lnTo>
                  <a:lnTo>
                    <a:pt x="569298" y="232988"/>
                  </a:lnTo>
                  <a:lnTo>
                    <a:pt x="565103" y="226702"/>
                  </a:lnTo>
                  <a:lnTo>
                    <a:pt x="561947" y="218879"/>
                  </a:lnTo>
                  <a:lnTo>
                    <a:pt x="561870" y="210728"/>
                  </a:lnTo>
                  <a:lnTo>
                    <a:pt x="564808" y="203231"/>
                  </a:lnTo>
                  <a:lnTo>
                    <a:pt x="570696" y="197372"/>
                  </a:lnTo>
                  <a:lnTo>
                    <a:pt x="658078" y="138710"/>
                  </a:lnTo>
                  <a:lnTo>
                    <a:pt x="0" y="138710"/>
                  </a:lnTo>
                  <a:lnTo>
                    <a:pt x="0" y="96809"/>
                  </a:lnTo>
                  <a:lnTo>
                    <a:pt x="658078" y="96809"/>
                  </a:lnTo>
                  <a:lnTo>
                    <a:pt x="570696" y="38147"/>
                  </a:lnTo>
                  <a:lnTo>
                    <a:pt x="564808" y="31993"/>
                  </a:lnTo>
                  <a:lnTo>
                    <a:pt x="561870" y="24529"/>
                  </a:lnTo>
                  <a:lnTo>
                    <a:pt x="561947" y="16542"/>
                  </a:lnTo>
                  <a:lnTo>
                    <a:pt x="565103" y="8816"/>
                  </a:lnTo>
                  <a:lnTo>
                    <a:pt x="571264" y="2935"/>
                  </a:lnTo>
                  <a:lnTo>
                    <a:pt x="578735" y="0"/>
                  </a:lnTo>
                  <a:lnTo>
                    <a:pt x="586730" y="76"/>
                  </a:lnTo>
                  <a:lnTo>
                    <a:pt x="594464" y="3229"/>
                  </a:lnTo>
                  <a:lnTo>
                    <a:pt x="738471" y="100300"/>
                  </a:lnTo>
                  <a:lnTo>
                    <a:pt x="744762" y="104491"/>
                  </a:lnTo>
                  <a:lnTo>
                    <a:pt x="748257" y="110776"/>
                  </a:lnTo>
                  <a:lnTo>
                    <a:pt x="748257" y="124743"/>
                  </a:lnTo>
                  <a:lnTo>
                    <a:pt x="744762" y="131028"/>
                  </a:lnTo>
                  <a:lnTo>
                    <a:pt x="739170" y="135218"/>
                  </a:lnTo>
                  <a:lnTo>
                    <a:pt x="594464" y="232289"/>
                  </a:lnTo>
                  <a:lnTo>
                    <a:pt x="590968" y="234384"/>
                  </a:lnTo>
                  <a:lnTo>
                    <a:pt x="586774" y="235781"/>
                  </a:lnTo>
                  <a:close/>
                </a:path>
              </a:pathLst>
            </a:custGeom>
            <a:solidFill>
              <a:srgbClr val="FFFFFF"/>
            </a:solidFill>
          </p:spPr>
          <p:txBody>
            <a:bodyPr wrap="square" lIns="0" tIns="0" rIns="0" bIns="0" rtlCol="0"/>
            <a:lstStyle/>
            <a:p>
              <a:endParaRPr/>
            </a:p>
          </p:txBody>
        </p:sp>
      </p:grpSp>
      <p:sp>
        <p:nvSpPr>
          <p:cNvPr id="8" name="object 7">
            <a:extLst>
              <a:ext uri="{FF2B5EF4-FFF2-40B4-BE49-F238E27FC236}">
                <a16:creationId xmlns:a16="http://schemas.microsoft.com/office/drawing/2014/main" id="{0861557C-625B-4CA4-88FB-DAFEB88D4EDC}"/>
              </a:ext>
            </a:extLst>
          </p:cNvPr>
          <p:cNvSpPr txBox="1"/>
          <p:nvPr/>
        </p:nvSpPr>
        <p:spPr>
          <a:xfrm>
            <a:off x="1323468" y="5524500"/>
            <a:ext cx="3417931" cy="3236784"/>
          </a:xfrm>
          <a:prstGeom prst="rect">
            <a:avLst/>
          </a:prstGeom>
        </p:spPr>
        <p:txBody>
          <a:bodyPr vert="horz" wrap="square" lIns="0" tIns="12700" rIns="0" bIns="0" rtlCol="0">
            <a:spAutoFit/>
          </a:bodyPr>
          <a:lstStyle/>
          <a:p>
            <a:pPr marL="0" indent="0" algn="just" rtl="0">
              <a:spcAft>
                <a:spcPts val="2000"/>
              </a:spcAft>
              <a:buNone/>
            </a:pPr>
            <a:r>
              <a:rPr lang="fr-FR" sz="4800" b="1" noProof="1">
                <a:solidFill>
                  <a:prstClr val="black">
                    <a:lumMod val="75000"/>
                    <a:lumOff val="25000"/>
                  </a:prstClr>
                </a:solidFill>
                <a:latin typeface="Roboto" panose="02000000000000000000" pitchFamily="2" charset="0"/>
                <a:ea typeface="Roboto" panose="02000000000000000000" pitchFamily="2" charset="0"/>
                <a:cs typeface="Segoe UI" panose="020B0502040204020203" pitchFamily="34" charset="0"/>
              </a:rPr>
              <a:t>Développer le cours</a:t>
            </a:r>
          </a:p>
          <a:p>
            <a:pPr marL="12700">
              <a:lnSpc>
                <a:spcPct val="100000"/>
              </a:lnSpc>
              <a:spcBef>
                <a:spcPts val="100"/>
              </a:spcBef>
            </a:pPr>
            <a:endParaRPr sz="4800" dirty="0">
              <a:latin typeface="Roboto"/>
              <a:cs typeface="Roboto"/>
            </a:endParaRPr>
          </a:p>
          <a:p>
            <a:r>
              <a:rPr lang="fr-FR" sz="2400" dirty="0">
                <a:latin typeface="Roboto" panose="02000000000000000000" pitchFamily="2" charset="0"/>
                <a:ea typeface="Roboto" panose="02000000000000000000" pitchFamily="2" charset="0"/>
              </a:rPr>
              <a:t>Ajout des pages d’une leçon (2/2)</a:t>
            </a:r>
          </a:p>
        </p:txBody>
      </p:sp>
      <p:pic>
        <p:nvPicPr>
          <p:cNvPr id="9" name="Image 8">
            <a:extLst>
              <a:ext uri="{FF2B5EF4-FFF2-40B4-BE49-F238E27FC236}">
                <a16:creationId xmlns:a16="http://schemas.microsoft.com/office/drawing/2014/main" id="{9FF702CD-AC66-4E2C-890E-9404597B5D1D}"/>
              </a:ext>
            </a:extLst>
          </p:cNvPr>
          <p:cNvPicPr>
            <a:picLocks noChangeAspect="1"/>
          </p:cNvPicPr>
          <p:nvPr/>
        </p:nvPicPr>
        <p:blipFill>
          <a:blip r:embed="rId2"/>
          <a:stretch>
            <a:fillRect/>
          </a:stretch>
        </p:blipFill>
        <p:spPr>
          <a:xfrm>
            <a:off x="5868480" y="982562"/>
            <a:ext cx="10062270" cy="71553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object 5">
            <a:extLst>
              <a:ext uri="{FF2B5EF4-FFF2-40B4-BE49-F238E27FC236}">
                <a16:creationId xmlns:a16="http://schemas.microsoft.com/office/drawing/2014/main" id="{92DC0B0E-81C1-4EAF-B300-48891D3414F9}"/>
              </a:ext>
            </a:extLst>
          </p:cNvPr>
          <p:cNvSpPr/>
          <p:nvPr/>
        </p:nvSpPr>
        <p:spPr>
          <a:xfrm>
            <a:off x="1230269" y="3573848"/>
            <a:ext cx="1373378" cy="1439204"/>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sp>
        <p:nvSpPr>
          <p:cNvPr id="11" name="ZoneTexte 10">
            <a:extLst>
              <a:ext uri="{FF2B5EF4-FFF2-40B4-BE49-F238E27FC236}">
                <a16:creationId xmlns:a16="http://schemas.microsoft.com/office/drawing/2014/main" id="{E677B5D0-2C58-493B-A825-78AC3367E4B2}"/>
              </a:ext>
            </a:extLst>
          </p:cNvPr>
          <p:cNvSpPr txBox="1"/>
          <p:nvPr/>
        </p:nvSpPr>
        <p:spPr>
          <a:xfrm>
            <a:off x="1555768" y="3785618"/>
            <a:ext cx="1373378" cy="1015663"/>
          </a:xfrm>
          <a:prstGeom prst="rect">
            <a:avLst/>
          </a:prstGeom>
          <a:noFill/>
        </p:spPr>
        <p:txBody>
          <a:bodyPr wrap="square" rtlCol="0">
            <a:spAutoFit/>
          </a:bodyPr>
          <a:lstStyle/>
          <a:p>
            <a:r>
              <a:rPr lang="fr-FR" sz="6000" b="1" dirty="0">
                <a:solidFill>
                  <a:schemeClr val="bg1"/>
                </a:solidFill>
              </a:rPr>
              <a:t>3</a:t>
            </a:r>
          </a:p>
        </p:txBody>
      </p:sp>
      <p:pic>
        <p:nvPicPr>
          <p:cNvPr id="12" name="Image 11">
            <a:extLst>
              <a:ext uri="{FF2B5EF4-FFF2-40B4-BE49-F238E27FC236}">
                <a16:creationId xmlns:a16="http://schemas.microsoft.com/office/drawing/2014/main" id="{52E27BC9-9772-4225-BE3A-320BFD355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35453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grpSp>
        <p:nvGrpSpPr>
          <p:cNvPr id="4" name="object 4"/>
          <p:cNvGrpSpPr/>
          <p:nvPr/>
        </p:nvGrpSpPr>
        <p:grpSpPr>
          <a:xfrm>
            <a:off x="15930750" y="8466165"/>
            <a:ext cx="1316990" cy="786765"/>
            <a:chOff x="15930750" y="8466165"/>
            <a:chExt cx="1316990" cy="786765"/>
          </a:xfrm>
        </p:grpSpPr>
        <p:sp>
          <p:nvSpPr>
            <p:cNvPr id="5" name="object 5"/>
            <p:cNvSpPr/>
            <p:nvPr/>
          </p:nvSpPr>
          <p:spPr>
            <a:xfrm>
              <a:off x="15930750" y="8466165"/>
              <a:ext cx="1316990" cy="786765"/>
            </a:xfrm>
            <a:custGeom>
              <a:avLst/>
              <a:gdLst/>
              <a:ahLst/>
              <a:cxnLst/>
              <a:rect l="l" t="t" r="r" b="b"/>
              <a:pathLst>
                <a:path w="1316990" h="786765">
                  <a:moveTo>
                    <a:pt x="926448" y="786168"/>
                  </a:moveTo>
                  <a:lnTo>
                    <a:pt x="390255" y="786168"/>
                  </a:lnTo>
                  <a:lnTo>
                    <a:pt x="341266" y="783109"/>
                  </a:lnTo>
                  <a:lnTo>
                    <a:pt x="294102" y="774175"/>
                  </a:lnTo>
                  <a:lnTo>
                    <a:pt x="249129" y="759732"/>
                  </a:lnTo>
                  <a:lnTo>
                    <a:pt x="206711" y="740149"/>
                  </a:lnTo>
                  <a:lnTo>
                    <a:pt x="167212" y="715792"/>
                  </a:lnTo>
                  <a:lnTo>
                    <a:pt x="130996" y="687028"/>
                  </a:lnTo>
                  <a:lnTo>
                    <a:pt x="98427" y="654223"/>
                  </a:lnTo>
                  <a:lnTo>
                    <a:pt x="69869" y="617744"/>
                  </a:lnTo>
                  <a:lnTo>
                    <a:pt x="45687" y="577958"/>
                  </a:lnTo>
                  <a:lnTo>
                    <a:pt x="26245" y="535233"/>
                  </a:lnTo>
                  <a:lnTo>
                    <a:pt x="11907" y="489934"/>
                  </a:lnTo>
                  <a:lnTo>
                    <a:pt x="3037" y="442429"/>
                  </a:lnTo>
                  <a:lnTo>
                    <a:pt x="0" y="393084"/>
                  </a:lnTo>
                  <a:lnTo>
                    <a:pt x="3037" y="343739"/>
                  </a:lnTo>
                  <a:lnTo>
                    <a:pt x="11907" y="296234"/>
                  </a:lnTo>
                  <a:lnTo>
                    <a:pt x="26245" y="250935"/>
                  </a:lnTo>
                  <a:lnTo>
                    <a:pt x="45687" y="208210"/>
                  </a:lnTo>
                  <a:lnTo>
                    <a:pt x="69869" y="168424"/>
                  </a:lnTo>
                  <a:lnTo>
                    <a:pt x="98427" y="131945"/>
                  </a:lnTo>
                  <a:lnTo>
                    <a:pt x="130996" y="99140"/>
                  </a:lnTo>
                  <a:lnTo>
                    <a:pt x="167212" y="70376"/>
                  </a:lnTo>
                  <a:lnTo>
                    <a:pt x="206711" y="46018"/>
                  </a:lnTo>
                  <a:lnTo>
                    <a:pt x="249129" y="26435"/>
                  </a:lnTo>
                  <a:lnTo>
                    <a:pt x="294102" y="11993"/>
                  </a:lnTo>
                  <a:lnTo>
                    <a:pt x="341266" y="3059"/>
                  </a:lnTo>
                  <a:lnTo>
                    <a:pt x="390255" y="0"/>
                  </a:lnTo>
                  <a:lnTo>
                    <a:pt x="926448" y="0"/>
                  </a:lnTo>
                  <a:lnTo>
                    <a:pt x="975438" y="3059"/>
                  </a:lnTo>
                  <a:lnTo>
                    <a:pt x="1022601" y="11993"/>
                  </a:lnTo>
                  <a:lnTo>
                    <a:pt x="1067574" y="26435"/>
                  </a:lnTo>
                  <a:lnTo>
                    <a:pt x="1109992" y="46018"/>
                  </a:lnTo>
                  <a:lnTo>
                    <a:pt x="1149491" y="70376"/>
                  </a:lnTo>
                  <a:lnTo>
                    <a:pt x="1185707" y="99140"/>
                  </a:lnTo>
                  <a:lnTo>
                    <a:pt x="1218276" y="131945"/>
                  </a:lnTo>
                  <a:lnTo>
                    <a:pt x="1246834" y="168424"/>
                  </a:lnTo>
                  <a:lnTo>
                    <a:pt x="1271016" y="208210"/>
                  </a:lnTo>
                  <a:lnTo>
                    <a:pt x="1290458" y="250935"/>
                  </a:lnTo>
                  <a:lnTo>
                    <a:pt x="1304796" y="296234"/>
                  </a:lnTo>
                  <a:lnTo>
                    <a:pt x="1313666" y="343739"/>
                  </a:lnTo>
                  <a:lnTo>
                    <a:pt x="1316704" y="393084"/>
                  </a:lnTo>
                  <a:lnTo>
                    <a:pt x="1313666" y="442429"/>
                  </a:lnTo>
                  <a:lnTo>
                    <a:pt x="1304796" y="489934"/>
                  </a:lnTo>
                  <a:lnTo>
                    <a:pt x="1290458" y="535233"/>
                  </a:lnTo>
                  <a:lnTo>
                    <a:pt x="1271016" y="577958"/>
                  </a:lnTo>
                  <a:lnTo>
                    <a:pt x="1246834" y="617744"/>
                  </a:lnTo>
                  <a:lnTo>
                    <a:pt x="1218276" y="654223"/>
                  </a:lnTo>
                  <a:lnTo>
                    <a:pt x="1185707" y="687028"/>
                  </a:lnTo>
                  <a:lnTo>
                    <a:pt x="1149491" y="715792"/>
                  </a:lnTo>
                  <a:lnTo>
                    <a:pt x="1109992" y="740149"/>
                  </a:lnTo>
                  <a:lnTo>
                    <a:pt x="1067574" y="759732"/>
                  </a:lnTo>
                  <a:lnTo>
                    <a:pt x="1022601" y="774175"/>
                  </a:lnTo>
                  <a:lnTo>
                    <a:pt x="975438" y="783109"/>
                  </a:lnTo>
                  <a:lnTo>
                    <a:pt x="926448" y="786168"/>
                  </a:lnTo>
                  <a:close/>
                </a:path>
              </a:pathLst>
            </a:custGeom>
            <a:solidFill>
              <a:srgbClr val="1753F1"/>
            </a:solidFill>
          </p:spPr>
          <p:txBody>
            <a:bodyPr wrap="square" lIns="0" tIns="0" rIns="0" bIns="0" rtlCol="0"/>
            <a:lstStyle/>
            <a:p>
              <a:endParaRPr/>
            </a:p>
          </p:txBody>
        </p:sp>
        <p:sp>
          <p:nvSpPr>
            <p:cNvPr id="6" name="object 6"/>
            <p:cNvSpPr/>
            <p:nvPr/>
          </p:nvSpPr>
          <p:spPr>
            <a:xfrm>
              <a:off x="16215867" y="8756695"/>
              <a:ext cx="748665" cy="236220"/>
            </a:xfrm>
            <a:custGeom>
              <a:avLst/>
              <a:gdLst/>
              <a:ahLst/>
              <a:cxnLst/>
              <a:rect l="l" t="t" r="r" b="b"/>
              <a:pathLst>
                <a:path w="748665" h="236220">
                  <a:moveTo>
                    <a:pt x="586774" y="235781"/>
                  </a:moveTo>
                  <a:lnTo>
                    <a:pt x="575589" y="235781"/>
                  </a:lnTo>
                  <a:lnTo>
                    <a:pt x="569298" y="232988"/>
                  </a:lnTo>
                  <a:lnTo>
                    <a:pt x="565103" y="226702"/>
                  </a:lnTo>
                  <a:lnTo>
                    <a:pt x="561947" y="218879"/>
                  </a:lnTo>
                  <a:lnTo>
                    <a:pt x="561870" y="210728"/>
                  </a:lnTo>
                  <a:lnTo>
                    <a:pt x="564808" y="203231"/>
                  </a:lnTo>
                  <a:lnTo>
                    <a:pt x="570696" y="197372"/>
                  </a:lnTo>
                  <a:lnTo>
                    <a:pt x="658078" y="138710"/>
                  </a:lnTo>
                  <a:lnTo>
                    <a:pt x="0" y="138710"/>
                  </a:lnTo>
                  <a:lnTo>
                    <a:pt x="0" y="96809"/>
                  </a:lnTo>
                  <a:lnTo>
                    <a:pt x="658078" y="96809"/>
                  </a:lnTo>
                  <a:lnTo>
                    <a:pt x="570696" y="38147"/>
                  </a:lnTo>
                  <a:lnTo>
                    <a:pt x="564808" y="31993"/>
                  </a:lnTo>
                  <a:lnTo>
                    <a:pt x="561870" y="24529"/>
                  </a:lnTo>
                  <a:lnTo>
                    <a:pt x="561947" y="16542"/>
                  </a:lnTo>
                  <a:lnTo>
                    <a:pt x="565103" y="8816"/>
                  </a:lnTo>
                  <a:lnTo>
                    <a:pt x="571264" y="2935"/>
                  </a:lnTo>
                  <a:lnTo>
                    <a:pt x="578735" y="0"/>
                  </a:lnTo>
                  <a:lnTo>
                    <a:pt x="586730" y="76"/>
                  </a:lnTo>
                  <a:lnTo>
                    <a:pt x="594464" y="3229"/>
                  </a:lnTo>
                  <a:lnTo>
                    <a:pt x="738471" y="100300"/>
                  </a:lnTo>
                  <a:lnTo>
                    <a:pt x="744762" y="104491"/>
                  </a:lnTo>
                  <a:lnTo>
                    <a:pt x="748257" y="110776"/>
                  </a:lnTo>
                  <a:lnTo>
                    <a:pt x="748257" y="124743"/>
                  </a:lnTo>
                  <a:lnTo>
                    <a:pt x="744762" y="131028"/>
                  </a:lnTo>
                  <a:lnTo>
                    <a:pt x="739170" y="135218"/>
                  </a:lnTo>
                  <a:lnTo>
                    <a:pt x="594464" y="232289"/>
                  </a:lnTo>
                  <a:lnTo>
                    <a:pt x="590968" y="234384"/>
                  </a:lnTo>
                  <a:lnTo>
                    <a:pt x="586774" y="235781"/>
                  </a:lnTo>
                  <a:close/>
                </a:path>
              </a:pathLst>
            </a:custGeom>
            <a:solidFill>
              <a:srgbClr val="FFFFFF"/>
            </a:solidFill>
          </p:spPr>
          <p:txBody>
            <a:bodyPr wrap="square" lIns="0" tIns="0" rIns="0" bIns="0" rtlCol="0"/>
            <a:lstStyle/>
            <a:p>
              <a:endParaRPr/>
            </a:p>
          </p:txBody>
        </p:sp>
      </p:grpSp>
      <p:sp>
        <p:nvSpPr>
          <p:cNvPr id="8" name="object 7">
            <a:extLst>
              <a:ext uri="{FF2B5EF4-FFF2-40B4-BE49-F238E27FC236}">
                <a16:creationId xmlns:a16="http://schemas.microsoft.com/office/drawing/2014/main" id="{0861557C-625B-4CA4-88FB-DAFEB88D4EDC}"/>
              </a:ext>
            </a:extLst>
          </p:cNvPr>
          <p:cNvSpPr txBox="1"/>
          <p:nvPr/>
        </p:nvSpPr>
        <p:spPr>
          <a:xfrm>
            <a:off x="1323468" y="5524500"/>
            <a:ext cx="3417931" cy="3236784"/>
          </a:xfrm>
          <a:prstGeom prst="rect">
            <a:avLst/>
          </a:prstGeom>
        </p:spPr>
        <p:txBody>
          <a:bodyPr vert="horz" wrap="square" lIns="0" tIns="12700" rIns="0" bIns="0" rtlCol="0">
            <a:spAutoFit/>
          </a:bodyPr>
          <a:lstStyle/>
          <a:p>
            <a:pPr marL="0" indent="0" algn="just" rtl="0">
              <a:spcAft>
                <a:spcPts val="2000"/>
              </a:spcAft>
              <a:buNone/>
            </a:pPr>
            <a:r>
              <a:rPr lang="fr-FR" sz="4800" b="1" noProof="1">
                <a:solidFill>
                  <a:prstClr val="black">
                    <a:lumMod val="75000"/>
                    <a:lumOff val="25000"/>
                  </a:prstClr>
                </a:solidFill>
                <a:latin typeface="Roboto" panose="02000000000000000000" pitchFamily="2" charset="0"/>
                <a:ea typeface="Roboto" panose="02000000000000000000" pitchFamily="2" charset="0"/>
                <a:cs typeface="Segoe UI" panose="020B0502040204020203" pitchFamily="34" charset="0"/>
              </a:rPr>
              <a:t>Développer le cours</a:t>
            </a:r>
          </a:p>
          <a:p>
            <a:pPr marL="12700">
              <a:lnSpc>
                <a:spcPct val="100000"/>
              </a:lnSpc>
              <a:spcBef>
                <a:spcPts val="100"/>
              </a:spcBef>
            </a:pPr>
            <a:endParaRPr sz="4800" dirty="0">
              <a:latin typeface="Roboto"/>
              <a:cs typeface="Roboto"/>
            </a:endParaRPr>
          </a:p>
          <a:p>
            <a:r>
              <a:rPr lang="fr-FR" sz="2400" dirty="0">
                <a:latin typeface="Roboto" panose="02000000000000000000" pitchFamily="2" charset="0"/>
                <a:ea typeface="Roboto" panose="02000000000000000000" pitchFamily="2" charset="0"/>
              </a:rPr>
              <a:t>Ajout des questions du Quiz (Vrai ou Faux)</a:t>
            </a:r>
          </a:p>
        </p:txBody>
      </p:sp>
      <p:pic>
        <p:nvPicPr>
          <p:cNvPr id="9" name="Image 8">
            <a:extLst>
              <a:ext uri="{FF2B5EF4-FFF2-40B4-BE49-F238E27FC236}">
                <a16:creationId xmlns:a16="http://schemas.microsoft.com/office/drawing/2014/main" id="{77E6ABEE-0193-4B65-A448-01BBEB6B21EA}"/>
              </a:ext>
            </a:extLst>
          </p:cNvPr>
          <p:cNvPicPr>
            <a:picLocks noChangeAspect="1"/>
          </p:cNvPicPr>
          <p:nvPr/>
        </p:nvPicPr>
        <p:blipFill>
          <a:blip r:embed="rId2"/>
          <a:stretch>
            <a:fillRect/>
          </a:stretch>
        </p:blipFill>
        <p:spPr>
          <a:xfrm>
            <a:off x="5886224" y="1028705"/>
            <a:ext cx="10033640" cy="71350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object 5">
            <a:extLst>
              <a:ext uri="{FF2B5EF4-FFF2-40B4-BE49-F238E27FC236}">
                <a16:creationId xmlns:a16="http://schemas.microsoft.com/office/drawing/2014/main" id="{05CAD045-E511-4EA7-AD6D-063253F681F2}"/>
              </a:ext>
            </a:extLst>
          </p:cNvPr>
          <p:cNvSpPr/>
          <p:nvPr/>
        </p:nvSpPr>
        <p:spPr>
          <a:xfrm>
            <a:off x="1230269" y="3573848"/>
            <a:ext cx="1373378" cy="1439204"/>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sp>
        <p:nvSpPr>
          <p:cNvPr id="11" name="ZoneTexte 10">
            <a:extLst>
              <a:ext uri="{FF2B5EF4-FFF2-40B4-BE49-F238E27FC236}">
                <a16:creationId xmlns:a16="http://schemas.microsoft.com/office/drawing/2014/main" id="{7BAA1AD5-DBD9-4553-AE5A-FF7325602436}"/>
              </a:ext>
            </a:extLst>
          </p:cNvPr>
          <p:cNvSpPr txBox="1"/>
          <p:nvPr/>
        </p:nvSpPr>
        <p:spPr>
          <a:xfrm>
            <a:off x="1555768" y="3785618"/>
            <a:ext cx="1373378" cy="1015663"/>
          </a:xfrm>
          <a:prstGeom prst="rect">
            <a:avLst/>
          </a:prstGeom>
          <a:noFill/>
        </p:spPr>
        <p:txBody>
          <a:bodyPr wrap="square" rtlCol="0">
            <a:spAutoFit/>
          </a:bodyPr>
          <a:lstStyle/>
          <a:p>
            <a:r>
              <a:rPr lang="fr-FR" sz="6000" b="1" dirty="0">
                <a:solidFill>
                  <a:schemeClr val="bg1"/>
                </a:solidFill>
              </a:rPr>
              <a:t>3</a:t>
            </a:r>
          </a:p>
        </p:txBody>
      </p:sp>
      <p:pic>
        <p:nvPicPr>
          <p:cNvPr id="12" name="Image 11">
            <a:extLst>
              <a:ext uri="{FF2B5EF4-FFF2-40B4-BE49-F238E27FC236}">
                <a16:creationId xmlns:a16="http://schemas.microsoft.com/office/drawing/2014/main" id="{36AFA7D6-EAB5-4A98-ABD7-3F356D0B0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792495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grpSp>
        <p:nvGrpSpPr>
          <p:cNvPr id="4" name="object 4"/>
          <p:cNvGrpSpPr/>
          <p:nvPr/>
        </p:nvGrpSpPr>
        <p:grpSpPr>
          <a:xfrm>
            <a:off x="15930750" y="8466165"/>
            <a:ext cx="1316990" cy="786765"/>
            <a:chOff x="15930750" y="8466165"/>
            <a:chExt cx="1316990" cy="786765"/>
          </a:xfrm>
        </p:grpSpPr>
        <p:sp>
          <p:nvSpPr>
            <p:cNvPr id="5" name="object 5"/>
            <p:cNvSpPr/>
            <p:nvPr/>
          </p:nvSpPr>
          <p:spPr>
            <a:xfrm>
              <a:off x="15930750" y="8466165"/>
              <a:ext cx="1316990" cy="786765"/>
            </a:xfrm>
            <a:custGeom>
              <a:avLst/>
              <a:gdLst/>
              <a:ahLst/>
              <a:cxnLst/>
              <a:rect l="l" t="t" r="r" b="b"/>
              <a:pathLst>
                <a:path w="1316990" h="786765">
                  <a:moveTo>
                    <a:pt x="926448" y="786168"/>
                  </a:moveTo>
                  <a:lnTo>
                    <a:pt x="390255" y="786168"/>
                  </a:lnTo>
                  <a:lnTo>
                    <a:pt x="341266" y="783109"/>
                  </a:lnTo>
                  <a:lnTo>
                    <a:pt x="294102" y="774175"/>
                  </a:lnTo>
                  <a:lnTo>
                    <a:pt x="249129" y="759732"/>
                  </a:lnTo>
                  <a:lnTo>
                    <a:pt x="206711" y="740149"/>
                  </a:lnTo>
                  <a:lnTo>
                    <a:pt x="167212" y="715792"/>
                  </a:lnTo>
                  <a:lnTo>
                    <a:pt x="130996" y="687028"/>
                  </a:lnTo>
                  <a:lnTo>
                    <a:pt x="98427" y="654223"/>
                  </a:lnTo>
                  <a:lnTo>
                    <a:pt x="69869" y="617744"/>
                  </a:lnTo>
                  <a:lnTo>
                    <a:pt x="45687" y="577958"/>
                  </a:lnTo>
                  <a:lnTo>
                    <a:pt x="26245" y="535233"/>
                  </a:lnTo>
                  <a:lnTo>
                    <a:pt x="11907" y="489934"/>
                  </a:lnTo>
                  <a:lnTo>
                    <a:pt x="3037" y="442429"/>
                  </a:lnTo>
                  <a:lnTo>
                    <a:pt x="0" y="393084"/>
                  </a:lnTo>
                  <a:lnTo>
                    <a:pt x="3037" y="343739"/>
                  </a:lnTo>
                  <a:lnTo>
                    <a:pt x="11907" y="296234"/>
                  </a:lnTo>
                  <a:lnTo>
                    <a:pt x="26245" y="250935"/>
                  </a:lnTo>
                  <a:lnTo>
                    <a:pt x="45687" y="208210"/>
                  </a:lnTo>
                  <a:lnTo>
                    <a:pt x="69869" y="168424"/>
                  </a:lnTo>
                  <a:lnTo>
                    <a:pt x="98427" y="131945"/>
                  </a:lnTo>
                  <a:lnTo>
                    <a:pt x="130996" y="99140"/>
                  </a:lnTo>
                  <a:lnTo>
                    <a:pt x="167212" y="70376"/>
                  </a:lnTo>
                  <a:lnTo>
                    <a:pt x="206711" y="46018"/>
                  </a:lnTo>
                  <a:lnTo>
                    <a:pt x="249129" y="26435"/>
                  </a:lnTo>
                  <a:lnTo>
                    <a:pt x="294102" y="11993"/>
                  </a:lnTo>
                  <a:lnTo>
                    <a:pt x="341266" y="3059"/>
                  </a:lnTo>
                  <a:lnTo>
                    <a:pt x="390255" y="0"/>
                  </a:lnTo>
                  <a:lnTo>
                    <a:pt x="926448" y="0"/>
                  </a:lnTo>
                  <a:lnTo>
                    <a:pt x="975438" y="3059"/>
                  </a:lnTo>
                  <a:lnTo>
                    <a:pt x="1022601" y="11993"/>
                  </a:lnTo>
                  <a:lnTo>
                    <a:pt x="1067574" y="26435"/>
                  </a:lnTo>
                  <a:lnTo>
                    <a:pt x="1109992" y="46018"/>
                  </a:lnTo>
                  <a:lnTo>
                    <a:pt x="1149491" y="70376"/>
                  </a:lnTo>
                  <a:lnTo>
                    <a:pt x="1185707" y="99140"/>
                  </a:lnTo>
                  <a:lnTo>
                    <a:pt x="1218276" y="131945"/>
                  </a:lnTo>
                  <a:lnTo>
                    <a:pt x="1246834" y="168424"/>
                  </a:lnTo>
                  <a:lnTo>
                    <a:pt x="1271016" y="208210"/>
                  </a:lnTo>
                  <a:lnTo>
                    <a:pt x="1290458" y="250935"/>
                  </a:lnTo>
                  <a:lnTo>
                    <a:pt x="1304796" y="296234"/>
                  </a:lnTo>
                  <a:lnTo>
                    <a:pt x="1313666" y="343739"/>
                  </a:lnTo>
                  <a:lnTo>
                    <a:pt x="1316704" y="393084"/>
                  </a:lnTo>
                  <a:lnTo>
                    <a:pt x="1313666" y="442429"/>
                  </a:lnTo>
                  <a:lnTo>
                    <a:pt x="1304796" y="489934"/>
                  </a:lnTo>
                  <a:lnTo>
                    <a:pt x="1290458" y="535233"/>
                  </a:lnTo>
                  <a:lnTo>
                    <a:pt x="1271016" y="577958"/>
                  </a:lnTo>
                  <a:lnTo>
                    <a:pt x="1246834" y="617744"/>
                  </a:lnTo>
                  <a:lnTo>
                    <a:pt x="1218276" y="654223"/>
                  </a:lnTo>
                  <a:lnTo>
                    <a:pt x="1185707" y="687028"/>
                  </a:lnTo>
                  <a:lnTo>
                    <a:pt x="1149491" y="715792"/>
                  </a:lnTo>
                  <a:lnTo>
                    <a:pt x="1109992" y="740149"/>
                  </a:lnTo>
                  <a:lnTo>
                    <a:pt x="1067574" y="759732"/>
                  </a:lnTo>
                  <a:lnTo>
                    <a:pt x="1022601" y="774175"/>
                  </a:lnTo>
                  <a:lnTo>
                    <a:pt x="975438" y="783109"/>
                  </a:lnTo>
                  <a:lnTo>
                    <a:pt x="926448" y="786168"/>
                  </a:lnTo>
                  <a:close/>
                </a:path>
              </a:pathLst>
            </a:custGeom>
            <a:solidFill>
              <a:srgbClr val="1753F1"/>
            </a:solidFill>
          </p:spPr>
          <p:txBody>
            <a:bodyPr wrap="square" lIns="0" tIns="0" rIns="0" bIns="0" rtlCol="0"/>
            <a:lstStyle/>
            <a:p>
              <a:endParaRPr/>
            </a:p>
          </p:txBody>
        </p:sp>
        <p:sp>
          <p:nvSpPr>
            <p:cNvPr id="6" name="object 6"/>
            <p:cNvSpPr/>
            <p:nvPr/>
          </p:nvSpPr>
          <p:spPr>
            <a:xfrm>
              <a:off x="16215867" y="8756695"/>
              <a:ext cx="748665" cy="236220"/>
            </a:xfrm>
            <a:custGeom>
              <a:avLst/>
              <a:gdLst/>
              <a:ahLst/>
              <a:cxnLst/>
              <a:rect l="l" t="t" r="r" b="b"/>
              <a:pathLst>
                <a:path w="748665" h="236220">
                  <a:moveTo>
                    <a:pt x="586774" y="235781"/>
                  </a:moveTo>
                  <a:lnTo>
                    <a:pt x="575589" y="235781"/>
                  </a:lnTo>
                  <a:lnTo>
                    <a:pt x="569298" y="232988"/>
                  </a:lnTo>
                  <a:lnTo>
                    <a:pt x="565103" y="226702"/>
                  </a:lnTo>
                  <a:lnTo>
                    <a:pt x="561947" y="218879"/>
                  </a:lnTo>
                  <a:lnTo>
                    <a:pt x="561870" y="210728"/>
                  </a:lnTo>
                  <a:lnTo>
                    <a:pt x="564808" y="203231"/>
                  </a:lnTo>
                  <a:lnTo>
                    <a:pt x="570696" y="197372"/>
                  </a:lnTo>
                  <a:lnTo>
                    <a:pt x="658078" y="138710"/>
                  </a:lnTo>
                  <a:lnTo>
                    <a:pt x="0" y="138710"/>
                  </a:lnTo>
                  <a:lnTo>
                    <a:pt x="0" y="96809"/>
                  </a:lnTo>
                  <a:lnTo>
                    <a:pt x="658078" y="96809"/>
                  </a:lnTo>
                  <a:lnTo>
                    <a:pt x="570696" y="38147"/>
                  </a:lnTo>
                  <a:lnTo>
                    <a:pt x="564808" y="31993"/>
                  </a:lnTo>
                  <a:lnTo>
                    <a:pt x="561870" y="24529"/>
                  </a:lnTo>
                  <a:lnTo>
                    <a:pt x="561947" y="16542"/>
                  </a:lnTo>
                  <a:lnTo>
                    <a:pt x="565103" y="8816"/>
                  </a:lnTo>
                  <a:lnTo>
                    <a:pt x="571264" y="2935"/>
                  </a:lnTo>
                  <a:lnTo>
                    <a:pt x="578735" y="0"/>
                  </a:lnTo>
                  <a:lnTo>
                    <a:pt x="586730" y="76"/>
                  </a:lnTo>
                  <a:lnTo>
                    <a:pt x="594464" y="3229"/>
                  </a:lnTo>
                  <a:lnTo>
                    <a:pt x="738471" y="100300"/>
                  </a:lnTo>
                  <a:lnTo>
                    <a:pt x="744762" y="104491"/>
                  </a:lnTo>
                  <a:lnTo>
                    <a:pt x="748257" y="110776"/>
                  </a:lnTo>
                  <a:lnTo>
                    <a:pt x="748257" y="124743"/>
                  </a:lnTo>
                  <a:lnTo>
                    <a:pt x="744762" y="131028"/>
                  </a:lnTo>
                  <a:lnTo>
                    <a:pt x="739170" y="135218"/>
                  </a:lnTo>
                  <a:lnTo>
                    <a:pt x="594464" y="232289"/>
                  </a:lnTo>
                  <a:lnTo>
                    <a:pt x="590968" y="234384"/>
                  </a:lnTo>
                  <a:lnTo>
                    <a:pt x="586774" y="235781"/>
                  </a:lnTo>
                  <a:close/>
                </a:path>
              </a:pathLst>
            </a:custGeom>
            <a:solidFill>
              <a:srgbClr val="FFFFFF"/>
            </a:solidFill>
          </p:spPr>
          <p:txBody>
            <a:bodyPr wrap="square" lIns="0" tIns="0" rIns="0" bIns="0" rtlCol="0"/>
            <a:lstStyle/>
            <a:p>
              <a:endParaRPr/>
            </a:p>
          </p:txBody>
        </p:sp>
      </p:grpSp>
      <p:sp>
        <p:nvSpPr>
          <p:cNvPr id="8" name="object 7">
            <a:extLst>
              <a:ext uri="{FF2B5EF4-FFF2-40B4-BE49-F238E27FC236}">
                <a16:creationId xmlns:a16="http://schemas.microsoft.com/office/drawing/2014/main" id="{0861557C-625B-4CA4-88FB-DAFEB88D4EDC}"/>
              </a:ext>
            </a:extLst>
          </p:cNvPr>
          <p:cNvSpPr txBox="1"/>
          <p:nvPr/>
        </p:nvSpPr>
        <p:spPr>
          <a:xfrm>
            <a:off x="1323468" y="5524500"/>
            <a:ext cx="3417931" cy="3606115"/>
          </a:xfrm>
          <a:prstGeom prst="rect">
            <a:avLst/>
          </a:prstGeom>
        </p:spPr>
        <p:txBody>
          <a:bodyPr vert="horz" wrap="square" lIns="0" tIns="12700" rIns="0" bIns="0" rtlCol="0">
            <a:spAutoFit/>
          </a:bodyPr>
          <a:lstStyle/>
          <a:p>
            <a:pPr marL="0" indent="0" algn="just" rtl="0">
              <a:spcAft>
                <a:spcPts val="2000"/>
              </a:spcAft>
              <a:buNone/>
            </a:pPr>
            <a:r>
              <a:rPr lang="fr-FR" sz="4800" b="1" noProof="1">
                <a:solidFill>
                  <a:prstClr val="black">
                    <a:lumMod val="75000"/>
                    <a:lumOff val="25000"/>
                  </a:prstClr>
                </a:solidFill>
                <a:latin typeface="Roboto" panose="02000000000000000000" pitchFamily="2" charset="0"/>
                <a:ea typeface="Roboto" panose="02000000000000000000" pitchFamily="2" charset="0"/>
                <a:cs typeface="Segoe UI" panose="020B0502040204020203" pitchFamily="34" charset="0"/>
              </a:rPr>
              <a:t>Développer le cours</a:t>
            </a:r>
          </a:p>
          <a:p>
            <a:pPr marL="12700">
              <a:lnSpc>
                <a:spcPct val="100000"/>
              </a:lnSpc>
              <a:spcBef>
                <a:spcPts val="100"/>
              </a:spcBef>
            </a:pPr>
            <a:endParaRPr sz="4800" dirty="0">
              <a:latin typeface="Roboto"/>
              <a:cs typeface="Roboto"/>
            </a:endParaRPr>
          </a:p>
          <a:p>
            <a:r>
              <a:rPr lang="fr-FR" sz="2400" dirty="0">
                <a:latin typeface="Roboto" panose="02000000000000000000" pitchFamily="2" charset="0"/>
                <a:ea typeface="Roboto" panose="02000000000000000000" pitchFamily="2" charset="0"/>
              </a:rPr>
              <a:t>Ajout des questions du Quiz (Choix multiple &amp; unique)</a:t>
            </a:r>
          </a:p>
        </p:txBody>
      </p:sp>
      <p:pic>
        <p:nvPicPr>
          <p:cNvPr id="9" name="Image 8">
            <a:extLst>
              <a:ext uri="{FF2B5EF4-FFF2-40B4-BE49-F238E27FC236}">
                <a16:creationId xmlns:a16="http://schemas.microsoft.com/office/drawing/2014/main" id="{1DA3591F-D5DB-4027-A14E-A69A5C50AD05}"/>
              </a:ext>
            </a:extLst>
          </p:cNvPr>
          <p:cNvPicPr>
            <a:picLocks noChangeAspect="1"/>
          </p:cNvPicPr>
          <p:nvPr/>
        </p:nvPicPr>
        <p:blipFill>
          <a:blip r:embed="rId2"/>
          <a:stretch>
            <a:fillRect/>
          </a:stretch>
        </p:blipFill>
        <p:spPr>
          <a:xfrm>
            <a:off x="6477000" y="1042856"/>
            <a:ext cx="9181016" cy="72806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object 5">
            <a:extLst>
              <a:ext uri="{FF2B5EF4-FFF2-40B4-BE49-F238E27FC236}">
                <a16:creationId xmlns:a16="http://schemas.microsoft.com/office/drawing/2014/main" id="{85F1ECFD-1B79-4256-B54E-D6E0ED67B22E}"/>
              </a:ext>
            </a:extLst>
          </p:cNvPr>
          <p:cNvSpPr/>
          <p:nvPr/>
        </p:nvSpPr>
        <p:spPr>
          <a:xfrm>
            <a:off x="1230269" y="3573848"/>
            <a:ext cx="1373378" cy="1439204"/>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sp>
        <p:nvSpPr>
          <p:cNvPr id="11" name="ZoneTexte 10">
            <a:extLst>
              <a:ext uri="{FF2B5EF4-FFF2-40B4-BE49-F238E27FC236}">
                <a16:creationId xmlns:a16="http://schemas.microsoft.com/office/drawing/2014/main" id="{7E9F50AF-75D1-45B6-9929-83BC65DEE8A0}"/>
              </a:ext>
            </a:extLst>
          </p:cNvPr>
          <p:cNvSpPr txBox="1"/>
          <p:nvPr/>
        </p:nvSpPr>
        <p:spPr>
          <a:xfrm>
            <a:off x="1555768" y="3785618"/>
            <a:ext cx="1373378" cy="1015663"/>
          </a:xfrm>
          <a:prstGeom prst="rect">
            <a:avLst/>
          </a:prstGeom>
          <a:noFill/>
        </p:spPr>
        <p:txBody>
          <a:bodyPr wrap="square" rtlCol="0">
            <a:spAutoFit/>
          </a:bodyPr>
          <a:lstStyle/>
          <a:p>
            <a:r>
              <a:rPr lang="fr-FR" sz="6000" b="1" dirty="0">
                <a:solidFill>
                  <a:schemeClr val="bg1"/>
                </a:solidFill>
              </a:rPr>
              <a:t>3</a:t>
            </a:r>
          </a:p>
        </p:txBody>
      </p:sp>
      <p:pic>
        <p:nvPicPr>
          <p:cNvPr id="12" name="Image 11">
            <a:extLst>
              <a:ext uri="{FF2B5EF4-FFF2-40B4-BE49-F238E27FC236}">
                <a16:creationId xmlns:a16="http://schemas.microsoft.com/office/drawing/2014/main" id="{F2BD4482-6696-422D-82ED-A0EA62366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2959688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59942" y="2244409"/>
            <a:ext cx="14875457" cy="628377"/>
          </a:xfrm>
          <a:prstGeom prst="rect">
            <a:avLst/>
          </a:prstGeom>
        </p:spPr>
        <p:txBody>
          <a:bodyPr vert="horz" wrap="square" lIns="0" tIns="12700" rIns="0" bIns="0" rtlCol="0">
            <a:spAutoFit/>
          </a:bodyPr>
          <a:lstStyle/>
          <a:p>
            <a:pPr marL="12700">
              <a:lnSpc>
                <a:spcPct val="100000"/>
              </a:lnSpc>
              <a:spcBef>
                <a:spcPts val="100"/>
              </a:spcBef>
            </a:pPr>
            <a:r>
              <a:rPr lang="fr-FR" sz="3200" b="1" spc="35" dirty="0">
                <a:solidFill>
                  <a:srgbClr val="1753F1"/>
                </a:solidFill>
                <a:latin typeface="Roboto"/>
                <a:cs typeface="Roboto"/>
              </a:rPr>
              <a:t>Tech The Train comporte </a:t>
            </a:r>
            <a:r>
              <a:rPr lang="fr-FR" sz="4000" b="1" spc="35" dirty="0">
                <a:solidFill>
                  <a:srgbClr val="1753F1"/>
                </a:solidFill>
                <a:latin typeface="Roboto"/>
                <a:cs typeface="Roboto"/>
              </a:rPr>
              <a:t>3</a:t>
            </a:r>
            <a:r>
              <a:rPr lang="fr-FR" sz="3200" b="1" spc="35" dirty="0">
                <a:solidFill>
                  <a:srgbClr val="1753F1"/>
                </a:solidFill>
                <a:latin typeface="Roboto"/>
                <a:cs typeface="Roboto"/>
              </a:rPr>
              <a:t> acteurs principaux </a:t>
            </a:r>
            <a:endParaRPr sz="3200" dirty="0">
              <a:latin typeface="Roboto"/>
              <a:cs typeface="Roboto"/>
            </a:endParaRPr>
          </a:p>
        </p:txBody>
      </p:sp>
      <p:sp>
        <p:nvSpPr>
          <p:cNvPr id="3" name="object 3"/>
          <p:cNvSpPr txBox="1"/>
          <p:nvPr/>
        </p:nvSpPr>
        <p:spPr>
          <a:xfrm>
            <a:off x="1659942" y="3444605"/>
            <a:ext cx="13562330" cy="3951274"/>
          </a:xfrm>
          <a:prstGeom prst="rect">
            <a:avLst/>
          </a:prstGeom>
        </p:spPr>
        <p:txBody>
          <a:bodyPr vert="horz" wrap="square" lIns="0" tIns="12700" rIns="0" bIns="0" rtlCol="0">
            <a:spAutoFit/>
          </a:bodyPr>
          <a:lstStyle/>
          <a:p>
            <a:pPr marL="12700" marR="5080">
              <a:lnSpc>
                <a:spcPct val="107800"/>
              </a:lnSpc>
              <a:spcBef>
                <a:spcPts val="100"/>
              </a:spcBef>
            </a:pPr>
            <a:r>
              <a:rPr lang="fr-FR" sz="8000" b="1" spc="35" dirty="0">
                <a:solidFill>
                  <a:srgbClr val="13110E"/>
                </a:solidFill>
                <a:latin typeface="Roboto"/>
                <a:cs typeface="Roboto"/>
              </a:rPr>
              <a:t>Administrateur</a:t>
            </a:r>
          </a:p>
          <a:p>
            <a:pPr marL="12700" marR="5080">
              <a:lnSpc>
                <a:spcPct val="107800"/>
              </a:lnSpc>
              <a:spcBef>
                <a:spcPts val="100"/>
              </a:spcBef>
            </a:pPr>
            <a:r>
              <a:rPr lang="fr-FR" sz="8000" b="1" spc="35" dirty="0">
                <a:solidFill>
                  <a:srgbClr val="13110E"/>
                </a:solidFill>
                <a:latin typeface="Roboto"/>
                <a:cs typeface="Roboto"/>
              </a:rPr>
              <a:t>Apprenant</a:t>
            </a:r>
          </a:p>
          <a:p>
            <a:pPr marL="12700" marR="5080">
              <a:lnSpc>
                <a:spcPct val="107800"/>
              </a:lnSpc>
              <a:spcBef>
                <a:spcPts val="100"/>
              </a:spcBef>
            </a:pPr>
            <a:r>
              <a:rPr lang="fr-FR" sz="8000" b="1" spc="35" dirty="0">
                <a:solidFill>
                  <a:srgbClr val="13110E"/>
                </a:solidFill>
                <a:latin typeface="Roboto"/>
                <a:cs typeface="Roboto"/>
              </a:rPr>
              <a:t>Instructeur</a:t>
            </a:r>
            <a:endParaRPr sz="8000" dirty="0">
              <a:latin typeface="Roboto"/>
              <a:cs typeface="Roboto"/>
            </a:endParaRPr>
          </a:p>
        </p:txBody>
      </p:sp>
      <p:sp>
        <p:nvSpPr>
          <p:cNvPr id="4" name="object 6">
            <a:extLst>
              <a:ext uri="{FF2B5EF4-FFF2-40B4-BE49-F238E27FC236}">
                <a16:creationId xmlns:a16="http://schemas.microsoft.com/office/drawing/2014/main" id="{B4C9F8AE-81C4-4CCC-92EB-FD6BA3D9B51C}"/>
              </a:ext>
            </a:extLst>
          </p:cNvPr>
          <p:cNvSpPr/>
          <p:nvPr/>
        </p:nvSpPr>
        <p:spPr>
          <a:xfrm>
            <a:off x="1295400" y="4758019"/>
            <a:ext cx="9677400" cy="228600"/>
          </a:xfrm>
          <a:custGeom>
            <a:avLst/>
            <a:gdLst/>
            <a:ahLst/>
            <a:cxnLst/>
            <a:rect l="l" t="t" r="r" b="b"/>
            <a:pathLst>
              <a:path w="8173084">
                <a:moveTo>
                  <a:pt x="0" y="0"/>
                </a:moveTo>
                <a:lnTo>
                  <a:pt x="8172522" y="0"/>
                </a:lnTo>
              </a:path>
            </a:pathLst>
          </a:custGeom>
          <a:ln w="76200">
            <a:solidFill>
              <a:srgbClr val="1753F1"/>
            </a:solidFill>
          </a:ln>
        </p:spPr>
        <p:txBody>
          <a:bodyPr wrap="square" lIns="0" tIns="0" rIns="0" bIns="0" rtlCol="0"/>
          <a:lstStyle/>
          <a:p>
            <a:endParaRPr/>
          </a:p>
        </p:txBody>
      </p:sp>
      <p:sp>
        <p:nvSpPr>
          <p:cNvPr id="5" name="object 6">
            <a:extLst>
              <a:ext uri="{FF2B5EF4-FFF2-40B4-BE49-F238E27FC236}">
                <a16:creationId xmlns:a16="http://schemas.microsoft.com/office/drawing/2014/main" id="{2B508697-55C5-4026-A9A8-5D8C031E6818}"/>
              </a:ext>
            </a:extLst>
          </p:cNvPr>
          <p:cNvSpPr/>
          <p:nvPr/>
        </p:nvSpPr>
        <p:spPr>
          <a:xfrm>
            <a:off x="1295400" y="6286500"/>
            <a:ext cx="9677400" cy="228600"/>
          </a:xfrm>
          <a:custGeom>
            <a:avLst/>
            <a:gdLst/>
            <a:ahLst/>
            <a:cxnLst/>
            <a:rect l="l" t="t" r="r" b="b"/>
            <a:pathLst>
              <a:path w="8173084">
                <a:moveTo>
                  <a:pt x="0" y="0"/>
                </a:moveTo>
                <a:lnTo>
                  <a:pt x="8172522" y="0"/>
                </a:lnTo>
              </a:path>
            </a:pathLst>
          </a:custGeom>
          <a:ln w="76200">
            <a:solidFill>
              <a:srgbClr val="1753F1"/>
            </a:solidFill>
          </a:ln>
        </p:spPr>
        <p:txBody>
          <a:bodyPr wrap="square" lIns="0" tIns="0" rIns="0" bIns="0" rtlCol="0"/>
          <a:lstStyle/>
          <a:p>
            <a:endParaRPr/>
          </a:p>
        </p:txBody>
      </p:sp>
      <p:pic>
        <p:nvPicPr>
          <p:cNvPr id="8" name="Image 7">
            <a:extLst>
              <a:ext uri="{FF2B5EF4-FFF2-40B4-BE49-F238E27FC236}">
                <a16:creationId xmlns:a16="http://schemas.microsoft.com/office/drawing/2014/main" id="{DF9FE921-8751-40AB-8619-AC40753631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2777" y="3086100"/>
            <a:ext cx="1485900" cy="1485900"/>
          </a:xfrm>
          <a:prstGeom prst="rect">
            <a:avLst/>
          </a:prstGeom>
        </p:spPr>
      </p:pic>
      <p:pic>
        <p:nvPicPr>
          <p:cNvPr id="10" name="Image 9">
            <a:extLst>
              <a:ext uri="{FF2B5EF4-FFF2-40B4-BE49-F238E27FC236}">
                <a16:creationId xmlns:a16="http://schemas.microsoft.com/office/drawing/2014/main" id="{9BBF3B06-F002-4A5F-8712-66570DAB6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4677" y="4719919"/>
            <a:ext cx="1582276" cy="1582276"/>
          </a:xfrm>
          <a:prstGeom prst="rect">
            <a:avLst/>
          </a:prstGeom>
        </p:spPr>
      </p:pic>
      <p:pic>
        <p:nvPicPr>
          <p:cNvPr id="14" name="Image 13">
            <a:extLst>
              <a:ext uri="{FF2B5EF4-FFF2-40B4-BE49-F238E27FC236}">
                <a16:creationId xmlns:a16="http://schemas.microsoft.com/office/drawing/2014/main" id="{219A80F1-B454-42C4-83E8-C39A22DCD8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82272" y="6430710"/>
            <a:ext cx="1587086" cy="1536988"/>
          </a:xfrm>
          <a:prstGeom prst="rect">
            <a:avLst/>
          </a:prstGeom>
        </p:spPr>
      </p:pic>
      <p:pic>
        <p:nvPicPr>
          <p:cNvPr id="9" name="Image 8">
            <a:extLst>
              <a:ext uri="{FF2B5EF4-FFF2-40B4-BE49-F238E27FC236}">
                <a16:creationId xmlns:a16="http://schemas.microsoft.com/office/drawing/2014/main" id="{5D0AD96D-455E-4B49-9481-7C15D7785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grpSp>
        <p:nvGrpSpPr>
          <p:cNvPr id="4" name="object 4"/>
          <p:cNvGrpSpPr/>
          <p:nvPr/>
        </p:nvGrpSpPr>
        <p:grpSpPr>
          <a:xfrm>
            <a:off x="15930750" y="8466165"/>
            <a:ext cx="1316990" cy="786765"/>
            <a:chOff x="15930750" y="8466165"/>
            <a:chExt cx="1316990" cy="786765"/>
          </a:xfrm>
        </p:grpSpPr>
        <p:sp>
          <p:nvSpPr>
            <p:cNvPr id="5" name="object 5"/>
            <p:cNvSpPr/>
            <p:nvPr/>
          </p:nvSpPr>
          <p:spPr>
            <a:xfrm>
              <a:off x="15930750" y="8466165"/>
              <a:ext cx="1316990" cy="786765"/>
            </a:xfrm>
            <a:custGeom>
              <a:avLst/>
              <a:gdLst/>
              <a:ahLst/>
              <a:cxnLst/>
              <a:rect l="l" t="t" r="r" b="b"/>
              <a:pathLst>
                <a:path w="1316990" h="786765">
                  <a:moveTo>
                    <a:pt x="926448" y="786168"/>
                  </a:moveTo>
                  <a:lnTo>
                    <a:pt x="390255" y="786168"/>
                  </a:lnTo>
                  <a:lnTo>
                    <a:pt x="341266" y="783109"/>
                  </a:lnTo>
                  <a:lnTo>
                    <a:pt x="294102" y="774175"/>
                  </a:lnTo>
                  <a:lnTo>
                    <a:pt x="249129" y="759732"/>
                  </a:lnTo>
                  <a:lnTo>
                    <a:pt x="206711" y="740149"/>
                  </a:lnTo>
                  <a:lnTo>
                    <a:pt x="167212" y="715792"/>
                  </a:lnTo>
                  <a:lnTo>
                    <a:pt x="130996" y="687028"/>
                  </a:lnTo>
                  <a:lnTo>
                    <a:pt x="98427" y="654223"/>
                  </a:lnTo>
                  <a:lnTo>
                    <a:pt x="69869" y="617744"/>
                  </a:lnTo>
                  <a:lnTo>
                    <a:pt x="45687" y="577958"/>
                  </a:lnTo>
                  <a:lnTo>
                    <a:pt x="26245" y="535233"/>
                  </a:lnTo>
                  <a:lnTo>
                    <a:pt x="11907" y="489934"/>
                  </a:lnTo>
                  <a:lnTo>
                    <a:pt x="3037" y="442429"/>
                  </a:lnTo>
                  <a:lnTo>
                    <a:pt x="0" y="393084"/>
                  </a:lnTo>
                  <a:lnTo>
                    <a:pt x="3037" y="343739"/>
                  </a:lnTo>
                  <a:lnTo>
                    <a:pt x="11907" y="296234"/>
                  </a:lnTo>
                  <a:lnTo>
                    <a:pt x="26245" y="250935"/>
                  </a:lnTo>
                  <a:lnTo>
                    <a:pt x="45687" y="208210"/>
                  </a:lnTo>
                  <a:lnTo>
                    <a:pt x="69869" y="168424"/>
                  </a:lnTo>
                  <a:lnTo>
                    <a:pt x="98427" y="131945"/>
                  </a:lnTo>
                  <a:lnTo>
                    <a:pt x="130996" y="99140"/>
                  </a:lnTo>
                  <a:lnTo>
                    <a:pt x="167212" y="70376"/>
                  </a:lnTo>
                  <a:lnTo>
                    <a:pt x="206711" y="46018"/>
                  </a:lnTo>
                  <a:lnTo>
                    <a:pt x="249129" y="26435"/>
                  </a:lnTo>
                  <a:lnTo>
                    <a:pt x="294102" y="11993"/>
                  </a:lnTo>
                  <a:lnTo>
                    <a:pt x="341266" y="3059"/>
                  </a:lnTo>
                  <a:lnTo>
                    <a:pt x="390255" y="0"/>
                  </a:lnTo>
                  <a:lnTo>
                    <a:pt x="926448" y="0"/>
                  </a:lnTo>
                  <a:lnTo>
                    <a:pt x="975438" y="3059"/>
                  </a:lnTo>
                  <a:lnTo>
                    <a:pt x="1022601" y="11993"/>
                  </a:lnTo>
                  <a:lnTo>
                    <a:pt x="1067574" y="26435"/>
                  </a:lnTo>
                  <a:lnTo>
                    <a:pt x="1109992" y="46018"/>
                  </a:lnTo>
                  <a:lnTo>
                    <a:pt x="1149491" y="70376"/>
                  </a:lnTo>
                  <a:lnTo>
                    <a:pt x="1185707" y="99140"/>
                  </a:lnTo>
                  <a:lnTo>
                    <a:pt x="1218276" y="131945"/>
                  </a:lnTo>
                  <a:lnTo>
                    <a:pt x="1246834" y="168424"/>
                  </a:lnTo>
                  <a:lnTo>
                    <a:pt x="1271016" y="208210"/>
                  </a:lnTo>
                  <a:lnTo>
                    <a:pt x="1290458" y="250935"/>
                  </a:lnTo>
                  <a:lnTo>
                    <a:pt x="1304796" y="296234"/>
                  </a:lnTo>
                  <a:lnTo>
                    <a:pt x="1313666" y="343739"/>
                  </a:lnTo>
                  <a:lnTo>
                    <a:pt x="1316704" y="393084"/>
                  </a:lnTo>
                  <a:lnTo>
                    <a:pt x="1313666" y="442429"/>
                  </a:lnTo>
                  <a:lnTo>
                    <a:pt x="1304796" y="489934"/>
                  </a:lnTo>
                  <a:lnTo>
                    <a:pt x="1290458" y="535233"/>
                  </a:lnTo>
                  <a:lnTo>
                    <a:pt x="1271016" y="577958"/>
                  </a:lnTo>
                  <a:lnTo>
                    <a:pt x="1246834" y="617744"/>
                  </a:lnTo>
                  <a:lnTo>
                    <a:pt x="1218276" y="654223"/>
                  </a:lnTo>
                  <a:lnTo>
                    <a:pt x="1185707" y="687028"/>
                  </a:lnTo>
                  <a:lnTo>
                    <a:pt x="1149491" y="715792"/>
                  </a:lnTo>
                  <a:lnTo>
                    <a:pt x="1109992" y="740149"/>
                  </a:lnTo>
                  <a:lnTo>
                    <a:pt x="1067574" y="759732"/>
                  </a:lnTo>
                  <a:lnTo>
                    <a:pt x="1022601" y="774175"/>
                  </a:lnTo>
                  <a:lnTo>
                    <a:pt x="975438" y="783109"/>
                  </a:lnTo>
                  <a:lnTo>
                    <a:pt x="926448" y="786168"/>
                  </a:lnTo>
                  <a:close/>
                </a:path>
              </a:pathLst>
            </a:custGeom>
            <a:solidFill>
              <a:srgbClr val="1753F1"/>
            </a:solidFill>
          </p:spPr>
          <p:txBody>
            <a:bodyPr wrap="square" lIns="0" tIns="0" rIns="0" bIns="0" rtlCol="0"/>
            <a:lstStyle/>
            <a:p>
              <a:endParaRPr/>
            </a:p>
          </p:txBody>
        </p:sp>
        <p:sp>
          <p:nvSpPr>
            <p:cNvPr id="6" name="object 6"/>
            <p:cNvSpPr/>
            <p:nvPr/>
          </p:nvSpPr>
          <p:spPr>
            <a:xfrm>
              <a:off x="16215867" y="8756695"/>
              <a:ext cx="748665" cy="236220"/>
            </a:xfrm>
            <a:custGeom>
              <a:avLst/>
              <a:gdLst/>
              <a:ahLst/>
              <a:cxnLst/>
              <a:rect l="l" t="t" r="r" b="b"/>
              <a:pathLst>
                <a:path w="748665" h="236220">
                  <a:moveTo>
                    <a:pt x="586774" y="235781"/>
                  </a:moveTo>
                  <a:lnTo>
                    <a:pt x="575589" y="235781"/>
                  </a:lnTo>
                  <a:lnTo>
                    <a:pt x="569298" y="232988"/>
                  </a:lnTo>
                  <a:lnTo>
                    <a:pt x="565103" y="226702"/>
                  </a:lnTo>
                  <a:lnTo>
                    <a:pt x="561947" y="218879"/>
                  </a:lnTo>
                  <a:lnTo>
                    <a:pt x="561870" y="210728"/>
                  </a:lnTo>
                  <a:lnTo>
                    <a:pt x="564808" y="203231"/>
                  </a:lnTo>
                  <a:lnTo>
                    <a:pt x="570696" y="197372"/>
                  </a:lnTo>
                  <a:lnTo>
                    <a:pt x="658078" y="138710"/>
                  </a:lnTo>
                  <a:lnTo>
                    <a:pt x="0" y="138710"/>
                  </a:lnTo>
                  <a:lnTo>
                    <a:pt x="0" y="96809"/>
                  </a:lnTo>
                  <a:lnTo>
                    <a:pt x="658078" y="96809"/>
                  </a:lnTo>
                  <a:lnTo>
                    <a:pt x="570696" y="38147"/>
                  </a:lnTo>
                  <a:lnTo>
                    <a:pt x="564808" y="31993"/>
                  </a:lnTo>
                  <a:lnTo>
                    <a:pt x="561870" y="24529"/>
                  </a:lnTo>
                  <a:lnTo>
                    <a:pt x="561947" y="16542"/>
                  </a:lnTo>
                  <a:lnTo>
                    <a:pt x="565103" y="8816"/>
                  </a:lnTo>
                  <a:lnTo>
                    <a:pt x="571264" y="2935"/>
                  </a:lnTo>
                  <a:lnTo>
                    <a:pt x="578735" y="0"/>
                  </a:lnTo>
                  <a:lnTo>
                    <a:pt x="586730" y="76"/>
                  </a:lnTo>
                  <a:lnTo>
                    <a:pt x="594464" y="3229"/>
                  </a:lnTo>
                  <a:lnTo>
                    <a:pt x="738471" y="100300"/>
                  </a:lnTo>
                  <a:lnTo>
                    <a:pt x="744762" y="104491"/>
                  </a:lnTo>
                  <a:lnTo>
                    <a:pt x="748257" y="110776"/>
                  </a:lnTo>
                  <a:lnTo>
                    <a:pt x="748257" y="124743"/>
                  </a:lnTo>
                  <a:lnTo>
                    <a:pt x="744762" y="131028"/>
                  </a:lnTo>
                  <a:lnTo>
                    <a:pt x="739170" y="135218"/>
                  </a:lnTo>
                  <a:lnTo>
                    <a:pt x="594464" y="232289"/>
                  </a:lnTo>
                  <a:lnTo>
                    <a:pt x="590968" y="234384"/>
                  </a:lnTo>
                  <a:lnTo>
                    <a:pt x="586774" y="235781"/>
                  </a:lnTo>
                  <a:close/>
                </a:path>
              </a:pathLst>
            </a:custGeom>
            <a:solidFill>
              <a:srgbClr val="FFFFFF"/>
            </a:solidFill>
          </p:spPr>
          <p:txBody>
            <a:bodyPr wrap="square" lIns="0" tIns="0" rIns="0" bIns="0" rtlCol="0"/>
            <a:lstStyle/>
            <a:p>
              <a:endParaRPr/>
            </a:p>
          </p:txBody>
        </p:sp>
      </p:grpSp>
      <p:sp>
        <p:nvSpPr>
          <p:cNvPr id="8" name="object 7">
            <a:extLst>
              <a:ext uri="{FF2B5EF4-FFF2-40B4-BE49-F238E27FC236}">
                <a16:creationId xmlns:a16="http://schemas.microsoft.com/office/drawing/2014/main" id="{0861557C-625B-4CA4-88FB-DAFEB88D4EDC}"/>
              </a:ext>
            </a:extLst>
          </p:cNvPr>
          <p:cNvSpPr txBox="1"/>
          <p:nvPr/>
        </p:nvSpPr>
        <p:spPr>
          <a:xfrm>
            <a:off x="1323468" y="5524500"/>
            <a:ext cx="3417931" cy="3236784"/>
          </a:xfrm>
          <a:prstGeom prst="rect">
            <a:avLst/>
          </a:prstGeom>
        </p:spPr>
        <p:txBody>
          <a:bodyPr vert="horz" wrap="square" lIns="0" tIns="12700" rIns="0" bIns="0" rtlCol="0">
            <a:spAutoFit/>
          </a:bodyPr>
          <a:lstStyle/>
          <a:p>
            <a:pPr marL="0" indent="0" algn="just" rtl="0">
              <a:spcAft>
                <a:spcPts val="2000"/>
              </a:spcAft>
              <a:buNone/>
            </a:pPr>
            <a:r>
              <a:rPr lang="fr-FR" sz="4800" b="1" noProof="1">
                <a:solidFill>
                  <a:prstClr val="black">
                    <a:lumMod val="75000"/>
                    <a:lumOff val="25000"/>
                  </a:prstClr>
                </a:solidFill>
                <a:latin typeface="Roboto" panose="02000000000000000000" pitchFamily="2" charset="0"/>
                <a:ea typeface="Roboto" panose="02000000000000000000" pitchFamily="2" charset="0"/>
                <a:cs typeface="Segoe UI" panose="020B0502040204020203" pitchFamily="34" charset="0"/>
              </a:rPr>
              <a:t>Développer le cours</a:t>
            </a:r>
          </a:p>
          <a:p>
            <a:pPr marL="12700">
              <a:lnSpc>
                <a:spcPct val="100000"/>
              </a:lnSpc>
              <a:spcBef>
                <a:spcPts val="100"/>
              </a:spcBef>
            </a:pPr>
            <a:endParaRPr sz="4800" dirty="0">
              <a:latin typeface="Roboto"/>
              <a:cs typeface="Roboto"/>
            </a:endParaRPr>
          </a:p>
          <a:p>
            <a:r>
              <a:rPr lang="fr-FR" sz="2400" dirty="0">
                <a:latin typeface="Roboto" panose="02000000000000000000" pitchFamily="2" charset="0"/>
                <a:ea typeface="Roboto" panose="02000000000000000000" pitchFamily="2" charset="0"/>
              </a:rPr>
              <a:t>Ajout des questions du Quiz (</a:t>
            </a:r>
            <a:r>
              <a:rPr lang="fr-FR" sz="2400" dirty="0" err="1">
                <a:latin typeface="Roboto" panose="02000000000000000000" pitchFamily="2" charset="0"/>
                <a:ea typeface="Roboto" panose="02000000000000000000" pitchFamily="2" charset="0"/>
              </a:rPr>
              <a:t>Reorder</a:t>
            </a:r>
            <a:r>
              <a:rPr lang="fr-FR" sz="2400" dirty="0">
                <a:latin typeface="Roboto" panose="02000000000000000000" pitchFamily="2" charset="0"/>
                <a:ea typeface="Roboto" panose="02000000000000000000" pitchFamily="2" charset="0"/>
              </a:rPr>
              <a:t>)</a:t>
            </a:r>
          </a:p>
        </p:txBody>
      </p:sp>
      <p:pic>
        <p:nvPicPr>
          <p:cNvPr id="9" name="Image 8">
            <a:extLst>
              <a:ext uri="{FF2B5EF4-FFF2-40B4-BE49-F238E27FC236}">
                <a16:creationId xmlns:a16="http://schemas.microsoft.com/office/drawing/2014/main" id="{269954B8-60BD-4A4E-B50A-B056A069ACFD}"/>
              </a:ext>
            </a:extLst>
          </p:cNvPr>
          <p:cNvPicPr>
            <a:picLocks noChangeAspect="1"/>
          </p:cNvPicPr>
          <p:nvPr/>
        </p:nvPicPr>
        <p:blipFill>
          <a:blip r:embed="rId2"/>
          <a:stretch>
            <a:fillRect/>
          </a:stretch>
        </p:blipFill>
        <p:spPr>
          <a:xfrm>
            <a:off x="5819318" y="952500"/>
            <a:ext cx="10111432" cy="71903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object 5">
            <a:extLst>
              <a:ext uri="{FF2B5EF4-FFF2-40B4-BE49-F238E27FC236}">
                <a16:creationId xmlns:a16="http://schemas.microsoft.com/office/drawing/2014/main" id="{EC8250A8-9EA6-4CBD-A9E9-8806CEDD4C6D}"/>
              </a:ext>
            </a:extLst>
          </p:cNvPr>
          <p:cNvSpPr/>
          <p:nvPr/>
        </p:nvSpPr>
        <p:spPr>
          <a:xfrm>
            <a:off x="1230269" y="3573848"/>
            <a:ext cx="1373378" cy="1439204"/>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sp>
        <p:nvSpPr>
          <p:cNvPr id="11" name="ZoneTexte 10">
            <a:extLst>
              <a:ext uri="{FF2B5EF4-FFF2-40B4-BE49-F238E27FC236}">
                <a16:creationId xmlns:a16="http://schemas.microsoft.com/office/drawing/2014/main" id="{F6A287C4-CB7F-45E8-90D2-C4AEE7970B0B}"/>
              </a:ext>
            </a:extLst>
          </p:cNvPr>
          <p:cNvSpPr txBox="1"/>
          <p:nvPr/>
        </p:nvSpPr>
        <p:spPr>
          <a:xfrm>
            <a:off x="1555768" y="3785618"/>
            <a:ext cx="1373378" cy="1015663"/>
          </a:xfrm>
          <a:prstGeom prst="rect">
            <a:avLst/>
          </a:prstGeom>
          <a:noFill/>
        </p:spPr>
        <p:txBody>
          <a:bodyPr wrap="square" rtlCol="0">
            <a:spAutoFit/>
          </a:bodyPr>
          <a:lstStyle/>
          <a:p>
            <a:r>
              <a:rPr lang="fr-FR" sz="6000" b="1" dirty="0">
                <a:solidFill>
                  <a:schemeClr val="bg1"/>
                </a:solidFill>
              </a:rPr>
              <a:t>3</a:t>
            </a:r>
          </a:p>
        </p:txBody>
      </p:sp>
      <p:pic>
        <p:nvPicPr>
          <p:cNvPr id="12" name="Image 11">
            <a:extLst>
              <a:ext uri="{FF2B5EF4-FFF2-40B4-BE49-F238E27FC236}">
                <a16:creationId xmlns:a16="http://schemas.microsoft.com/office/drawing/2014/main" id="{99DB63BE-9A4A-4DEA-8FEA-70BE1F422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1873260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grpSp>
        <p:nvGrpSpPr>
          <p:cNvPr id="4" name="object 4"/>
          <p:cNvGrpSpPr/>
          <p:nvPr/>
        </p:nvGrpSpPr>
        <p:grpSpPr>
          <a:xfrm>
            <a:off x="15930750" y="8466165"/>
            <a:ext cx="1316990" cy="786765"/>
            <a:chOff x="15930750" y="8466165"/>
            <a:chExt cx="1316990" cy="786765"/>
          </a:xfrm>
        </p:grpSpPr>
        <p:sp>
          <p:nvSpPr>
            <p:cNvPr id="5" name="object 5"/>
            <p:cNvSpPr/>
            <p:nvPr/>
          </p:nvSpPr>
          <p:spPr>
            <a:xfrm>
              <a:off x="15930750" y="8466165"/>
              <a:ext cx="1316990" cy="786765"/>
            </a:xfrm>
            <a:custGeom>
              <a:avLst/>
              <a:gdLst/>
              <a:ahLst/>
              <a:cxnLst/>
              <a:rect l="l" t="t" r="r" b="b"/>
              <a:pathLst>
                <a:path w="1316990" h="786765">
                  <a:moveTo>
                    <a:pt x="926448" y="786168"/>
                  </a:moveTo>
                  <a:lnTo>
                    <a:pt x="390255" y="786168"/>
                  </a:lnTo>
                  <a:lnTo>
                    <a:pt x="341266" y="783109"/>
                  </a:lnTo>
                  <a:lnTo>
                    <a:pt x="294102" y="774175"/>
                  </a:lnTo>
                  <a:lnTo>
                    <a:pt x="249129" y="759732"/>
                  </a:lnTo>
                  <a:lnTo>
                    <a:pt x="206711" y="740149"/>
                  </a:lnTo>
                  <a:lnTo>
                    <a:pt x="167212" y="715792"/>
                  </a:lnTo>
                  <a:lnTo>
                    <a:pt x="130996" y="687028"/>
                  </a:lnTo>
                  <a:lnTo>
                    <a:pt x="98427" y="654223"/>
                  </a:lnTo>
                  <a:lnTo>
                    <a:pt x="69869" y="617744"/>
                  </a:lnTo>
                  <a:lnTo>
                    <a:pt x="45687" y="577958"/>
                  </a:lnTo>
                  <a:lnTo>
                    <a:pt x="26245" y="535233"/>
                  </a:lnTo>
                  <a:lnTo>
                    <a:pt x="11907" y="489934"/>
                  </a:lnTo>
                  <a:lnTo>
                    <a:pt x="3037" y="442429"/>
                  </a:lnTo>
                  <a:lnTo>
                    <a:pt x="0" y="393084"/>
                  </a:lnTo>
                  <a:lnTo>
                    <a:pt x="3037" y="343739"/>
                  </a:lnTo>
                  <a:lnTo>
                    <a:pt x="11907" y="296234"/>
                  </a:lnTo>
                  <a:lnTo>
                    <a:pt x="26245" y="250935"/>
                  </a:lnTo>
                  <a:lnTo>
                    <a:pt x="45687" y="208210"/>
                  </a:lnTo>
                  <a:lnTo>
                    <a:pt x="69869" y="168424"/>
                  </a:lnTo>
                  <a:lnTo>
                    <a:pt x="98427" y="131945"/>
                  </a:lnTo>
                  <a:lnTo>
                    <a:pt x="130996" y="99140"/>
                  </a:lnTo>
                  <a:lnTo>
                    <a:pt x="167212" y="70376"/>
                  </a:lnTo>
                  <a:lnTo>
                    <a:pt x="206711" y="46018"/>
                  </a:lnTo>
                  <a:lnTo>
                    <a:pt x="249129" y="26435"/>
                  </a:lnTo>
                  <a:lnTo>
                    <a:pt x="294102" y="11993"/>
                  </a:lnTo>
                  <a:lnTo>
                    <a:pt x="341266" y="3059"/>
                  </a:lnTo>
                  <a:lnTo>
                    <a:pt x="390255" y="0"/>
                  </a:lnTo>
                  <a:lnTo>
                    <a:pt x="926448" y="0"/>
                  </a:lnTo>
                  <a:lnTo>
                    <a:pt x="975438" y="3059"/>
                  </a:lnTo>
                  <a:lnTo>
                    <a:pt x="1022601" y="11993"/>
                  </a:lnTo>
                  <a:lnTo>
                    <a:pt x="1067574" y="26435"/>
                  </a:lnTo>
                  <a:lnTo>
                    <a:pt x="1109992" y="46018"/>
                  </a:lnTo>
                  <a:lnTo>
                    <a:pt x="1149491" y="70376"/>
                  </a:lnTo>
                  <a:lnTo>
                    <a:pt x="1185707" y="99140"/>
                  </a:lnTo>
                  <a:lnTo>
                    <a:pt x="1218276" y="131945"/>
                  </a:lnTo>
                  <a:lnTo>
                    <a:pt x="1246834" y="168424"/>
                  </a:lnTo>
                  <a:lnTo>
                    <a:pt x="1271016" y="208210"/>
                  </a:lnTo>
                  <a:lnTo>
                    <a:pt x="1290458" y="250935"/>
                  </a:lnTo>
                  <a:lnTo>
                    <a:pt x="1304796" y="296234"/>
                  </a:lnTo>
                  <a:lnTo>
                    <a:pt x="1313666" y="343739"/>
                  </a:lnTo>
                  <a:lnTo>
                    <a:pt x="1316704" y="393084"/>
                  </a:lnTo>
                  <a:lnTo>
                    <a:pt x="1313666" y="442429"/>
                  </a:lnTo>
                  <a:lnTo>
                    <a:pt x="1304796" y="489934"/>
                  </a:lnTo>
                  <a:lnTo>
                    <a:pt x="1290458" y="535233"/>
                  </a:lnTo>
                  <a:lnTo>
                    <a:pt x="1271016" y="577958"/>
                  </a:lnTo>
                  <a:lnTo>
                    <a:pt x="1246834" y="617744"/>
                  </a:lnTo>
                  <a:lnTo>
                    <a:pt x="1218276" y="654223"/>
                  </a:lnTo>
                  <a:lnTo>
                    <a:pt x="1185707" y="687028"/>
                  </a:lnTo>
                  <a:lnTo>
                    <a:pt x="1149491" y="715792"/>
                  </a:lnTo>
                  <a:lnTo>
                    <a:pt x="1109992" y="740149"/>
                  </a:lnTo>
                  <a:lnTo>
                    <a:pt x="1067574" y="759732"/>
                  </a:lnTo>
                  <a:lnTo>
                    <a:pt x="1022601" y="774175"/>
                  </a:lnTo>
                  <a:lnTo>
                    <a:pt x="975438" y="783109"/>
                  </a:lnTo>
                  <a:lnTo>
                    <a:pt x="926448" y="786168"/>
                  </a:lnTo>
                  <a:close/>
                </a:path>
              </a:pathLst>
            </a:custGeom>
            <a:solidFill>
              <a:srgbClr val="1753F1"/>
            </a:solidFill>
          </p:spPr>
          <p:txBody>
            <a:bodyPr wrap="square" lIns="0" tIns="0" rIns="0" bIns="0" rtlCol="0"/>
            <a:lstStyle/>
            <a:p>
              <a:endParaRPr/>
            </a:p>
          </p:txBody>
        </p:sp>
        <p:sp>
          <p:nvSpPr>
            <p:cNvPr id="6" name="object 6"/>
            <p:cNvSpPr/>
            <p:nvPr/>
          </p:nvSpPr>
          <p:spPr>
            <a:xfrm>
              <a:off x="16215867" y="8756695"/>
              <a:ext cx="748665" cy="236220"/>
            </a:xfrm>
            <a:custGeom>
              <a:avLst/>
              <a:gdLst/>
              <a:ahLst/>
              <a:cxnLst/>
              <a:rect l="l" t="t" r="r" b="b"/>
              <a:pathLst>
                <a:path w="748665" h="236220">
                  <a:moveTo>
                    <a:pt x="586774" y="235781"/>
                  </a:moveTo>
                  <a:lnTo>
                    <a:pt x="575589" y="235781"/>
                  </a:lnTo>
                  <a:lnTo>
                    <a:pt x="569298" y="232988"/>
                  </a:lnTo>
                  <a:lnTo>
                    <a:pt x="565103" y="226702"/>
                  </a:lnTo>
                  <a:lnTo>
                    <a:pt x="561947" y="218879"/>
                  </a:lnTo>
                  <a:lnTo>
                    <a:pt x="561870" y="210728"/>
                  </a:lnTo>
                  <a:lnTo>
                    <a:pt x="564808" y="203231"/>
                  </a:lnTo>
                  <a:lnTo>
                    <a:pt x="570696" y="197372"/>
                  </a:lnTo>
                  <a:lnTo>
                    <a:pt x="658078" y="138710"/>
                  </a:lnTo>
                  <a:lnTo>
                    <a:pt x="0" y="138710"/>
                  </a:lnTo>
                  <a:lnTo>
                    <a:pt x="0" y="96809"/>
                  </a:lnTo>
                  <a:lnTo>
                    <a:pt x="658078" y="96809"/>
                  </a:lnTo>
                  <a:lnTo>
                    <a:pt x="570696" y="38147"/>
                  </a:lnTo>
                  <a:lnTo>
                    <a:pt x="564808" y="31993"/>
                  </a:lnTo>
                  <a:lnTo>
                    <a:pt x="561870" y="24529"/>
                  </a:lnTo>
                  <a:lnTo>
                    <a:pt x="561947" y="16542"/>
                  </a:lnTo>
                  <a:lnTo>
                    <a:pt x="565103" y="8816"/>
                  </a:lnTo>
                  <a:lnTo>
                    <a:pt x="571264" y="2935"/>
                  </a:lnTo>
                  <a:lnTo>
                    <a:pt x="578735" y="0"/>
                  </a:lnTo>
                  <a:lnTo>
                    <a:pt x="586730" y="76"/>
                  </a:lnTo>
                  <a:lnTo>
                    <a:pt x="594464" y="3229"/>
                  </a:lnTo>
                  <a:lnTo>
                    <a:pt x="738471" y="100300"/>
                  </a:lnTo>
                  <a:lnTo>
                    <a:pt x="744762" y="104491"/>
                  </a:lnTo>
                  <a:lnTo>
                    <a:pt x="748257" y="110776"/>
                  </a:lnTo>
                  <a:lnTo>
                    <a:pt x="748257" y="124743"/>
                  </a:lnTo>
                  <a:lnTo>
                    <a:pt x="744762" y="131028"/>
                  </a:lnTo>
                  <a:lnTo>
                    <a:pt x="739170" y="135218"/>
                  </a:lnTo>
                  <a:lnTo>
                    <a:pt x="594464" y="232289"/>
                  </a:lnTo>
                  <a:lnTo>
                    <a:pt x="590968" y="234384"/>
                  </a:lnTo>
                  <a:lnTo>
                    <a:pt x="586774" y="235781"/>
                  </a:lnTo>
                  <a:close/>
                </a:path>
              </a:pathLst>
            </a:custGeom>
            <a:solidFill>
              <a:srgbClr val="FFFFFF"/>
            </a:solidFill>
          </p:spPr>
          <p:txBody>
            <a:bodyPr wrap="square" lIns="0" tIns="0" rIns="0" bIns="0" rtlCol="0"/>
            <a:lstStyle/>
            <a:p>
              <a:endParaRPr/>
            </a:p>
          </p:txBody>
        </p:sp>
      </p:grpSp>
      <p:sp>
        <p:nvSpPr>
          <p:cNvPr id="8" name="object 7">
            <a:extLst>
              <a:ext uri="{FF2B5EF4-FFF2-40B4-BE49-F238E27FC236}">
                <a16:creationId xmlns:a16="http://schemas.microsoft.com/office/drawing/2014/main" id="{0861557C-625B-4CA4-88FB-DAFEB88D4EDC}"/>
              </a:ext>
            </a:extLst>
          </p:cNvPr>
          <p:cNvSpPr txBox="1"/>
          <p:nvPr/>
        </p:nvSpPr>
        <p:spPr>
          <a:xfrm>
            <a:off x="1323468" y="5524500"/>
            <a:ext cx="3417931" cy="3236784"/>
          </a:xfrm>
          <a:prstGeom prst="rect">
            <a:avLst/>
          </a:prstGeom>
        </p:spPr>
        <p:txBody>
          <a:bodyPr vert="horz" wrap="square" lIns="0" tIns="12700" rIns="0" bIns="0" rtlCol="0">
            <a:spAutoFit/>
          </a:bodyPr>
          <a:lstStyle/>
          <a:p>
            <a:pPr marL="0" indent="0" algn="just" rtl="0">
              <a:spcAft>
                <a:spcPts val="2000"/>
              </a:spcAft>
              <a:buNone/>
            </a:pPr>
            <a:r>
              <a:rPr lang="fr-FR" sz="4800" b="1" noProof="1">
                <a:solidFill>
                  <a:prstClr val="black">
                    <a:lumMod val="75000"/>
                    <a:lumOff val="25000"/>
                  </a:prstClr>
                </a:solidFill>
                <a:latin typeface="Roboto" panose="02000000000000000000" pitchFamily="2" charset="0"/>
                <a:ea typeface="Roboto" panose="02000000000000000000" pitchFamily="2" charset="0"/>
                <a:cs typeface="Segoe UI" panose="020B0502040204020203" pitchFamily="34" charset="0"/>
              </a:rPr>
              <a:t>Développer le cours</a:t>
            </a:r>
          </a:p>
          <a:p>
            <a:pPr marL="12700">
              <a:lnSpc>
                <a:spcPct val="100000"/>
              </a:lnSpc>
              <a:spcBef>
                <a:spcPts val="100"/>
              </a:spcBef>
            </a:pPr>
            <a:endParaRPr sz="4800" dirty="0">
              <a:latin typeface="Roboto"/>
              <a:cs typeface="Roboto"/>
            </a:endParaRPr>
          </a:p>
          <a:p>
            <a:r>
              <a:rPr lang="fr-FR" sz="2400" dirty="0">
                <a:latin typeface="Roboto" panose="02000000000000000000" pitchFamily="2" charset="0"/>
                <a:ea typeface="Roboto" panose="02000000000000000000" pitchFamily="2" charset="0"/>
              </a:rPr>
              <a:t>Ajout des questions du Quiz (Fill in the </a:t>
            </a:r>
            <a:r>
              <a:rPr lang="fr-FR" sz="2400" dirty="0" err="1">
                <a:latin typeface="Roboto" panose="02000000000000000000" pitchFamily="2" charset="0"/>
                <a:ea typeface="Roboto" panose="02000000000000000000" pitchFamily="2" charset="0"/>
              </a:rPr>
              <a:t>blank</a:t>
            </a:r>
            <a:r>
              <a:rPr lang="fr-FR" sz="2400" dirty="0">
                <a:latin typeface="Roboto" panose="02000000000000000000" pitchFamily="2" charset="0"/>
                <a:ea typeface="Roboto" panose="02000000000000000000" pitchFamily="2" charset="0"/>
              </a:rPr>
              <a:t>)</a:t>
            </a:r>
          </a:p>
        </p:txBody>
      </p:sp>
      <p:pic>
        <p:nvPicPr>
          <p:cNvPr id="9" name="Image 8">
            <a:extLst>
              <a:ext uri="{FF2B5EF4-FFF2-40B4-BE49-F238E27FC236}">
                <a16:creationId xmlns:a16="http://schemas.microsoft.com/office/drawing/2014/main" id="{40CCDE89-D6BD-4168-9444-473739883F8B}"/>
              </a:ext>
            </a:extLst>
          </p:cNvPr>
          <p:cNvPicPr>
            <a:picLocks noChangeAspect="1"/>
          </p:cNvPicPr>
          <p:nvPr/>
        </p:nvPicPr>
        <p:blipFill>
          <a:blip r:embed="rId2"/>
          <a:stretch>
            <a:fillRect/>
          </a:stretch>
        </p:blipFill>
        <p:spPr>
          <a:xfrm>
            <a:off x="6038072" y="1138213"/>
            <a:ext cx="9892678" cy="70347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object 5">
            <a:extLst>
              <a:ext uri="{FF2B5EF4-FFF2-40B4-BE49-F238E27FC236}">
                <a16:creationId xmlns:a16="http://schemas.microsoft.com/office/drawing/2014/main" id="{FC3BB314-ACFC-46A7-8AD5-FD81D3BA52D3}"/>
              </a:ext>
            </a:extLst>
          </p:cNvPr>
          <p:cNvSpPr/>
          <p:nvPr/>
        </p:nvSpPr>
        <p:spPr>
          <a:xfrm>
            <a:off x="1230269" y="3573848"/>
            <a:ext cx="1373378" cy="1439204"/>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sp>
        <p:nvSpPr>
          <p:cNvPr id="11" name="ZoneTexte 10">
            <a:extLst>
              <a:ext uri="{FF2B5EF4-FFF2-40B4-BE49-F238E27FC236}">
                <a16:creationId xmlns:a16="http://schemas.microsoft.com/office/drawing/2014/main" id="{851C7EB1-469F-4406-99A1-008419CAB562}"/>
              </a:ext>
            </a:extLst>
          </p:cNvPr>
          <p:cNvSpPr txBox="1"/>
          <p:nvPr/>
        </p:nvSpPr>
        <p:spPr>
          <a:xfrm>
            <a:off x="1555768" y="3785618"/>
            <a:ext cx="1373378" cy="1015663"/>
          </a:xfrm>
          <a:prstGeom prst="rect">
            <a:avLst/>
          </a:prstGeom>
          <a:noFill/>
        </p:spPr>
        <p:txBody>
          <a:bodyPr wrap="square" rtlCol="0">
            <a:spAutoFit/>
          </a:bodyPr>
          <a:lstStyle/>
          <a:p>
            <a:r>
              <a:rPr lang="fr-FR" sz="6000" b="1" dirty="0">
                <a:solidFill>
                  <a:schemeClr val="bg1"/>
                </a:solidFill>
              </a:rPr>
              <a:t>3</a:t>
            </a:r>
          </a:p>
        </p:txBody>
      </p:sp>
      <p:pic>
        <p:nvPicPr>
          <p:cNvPr id="12" name="Image 11">
            <a:extLst>
              <a:ext uri="{FF2B5EF4-FFF2-40B4-BE49-F238E27FC236}">
                <a16:creationId xmlns:a16="http://schemas.microsoft.com/office/drawing/2014/main" id="{9BD9D0D6-19D2-47E8-94B0-67CF774CD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3858459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411" y="-190500"/>
            <a:ext cx="18288000" cy="8870315"/>
          </a:xfrm>
          <a:custGeom>
            <a:avLst/>
            <a:gdLst/>
            <a:ahLst/>
            <a:cxnLst/>
            <a:rect l="l" t="t" r="r" b="b"/>
            <a:pathLst>
              <a:path w="18288000" h="8870315">
                <a:moveTo>
                  <a:pt x="0" y="8870246"/>
                </a:moveTo>
                <a:lnTo>
                  <a:pt x="18287998" y="8870246"/>
                </a:lnTo>
                <a:lnTo>
                  <a:pt x="18287998" y="0"/>
                </a:lnTo>
                <a:lnTo>
                  <a:pt x="0" y="0"/>
                </a:lnTo>
                <a:lnTo>
                  <a:pt x="0" y="8870246"/>
                </a:lnTo>
                <a:close/>
              </a:path>
            </a:pathLst>
          </a:custGeom>
          <a:solidFill>
            <a:srgbClr val="F5F5F5"/>
          </a:solidFill>
        </p:spPr>
        <p:txBody>
          <a:bodyPr wrap="square" lIns="0" tIns="0" rIns="0" bIns="0" rtlCol="0"/>
          <a:lstStyle/>
          <a:p>
            <a:endParaRPr dirty="0"/>
          </a:p>
        </p:txBody>
      </p:sp>
      <p:sp>
        <p:nvSpPr>
          <p:cNvPr id="5" name="object 5"/>
          <p:cNvSpPr/>
          <p:nvPr/>
        </p:nvSpPr>
        <p:spPr>
          <a:xfrm>
            <a:off x="9411" y="8870246"/>
            <a:ext cx="18278475" cy="1419225"/>
          </a:xfrm>
          <a:custGeom>
            <a:avLst/>
            <a:gdLst/>
            <a:ahLst/>
            <a:cxnLst/>
            <a:rect l="l" t="t" r="r" b="b"/>
            <a:pathLst>
              <a:path w="18278475" h="1419225">
                <a:moveTo>
                  <a:pt x="18278473" y="1419224"/>
                </a:moveTo>
                <a:lnTo>
                  <a:pt x="0" y="1419224"/>
                </a:lnTo>
                <a:lnTo>
                  <a:pt x="0" y="0"/>
                </a:lnTo>
                <a:lnTo>
                  <a:pt x="18278473" y="0"/>
                </a:lnTo>
                <a:lnTo>
                  <a:pt x="18278473" y="1419224"/>
                </a:lnTo>
                <a:close/>
              </a:path>
            </a:pathLst>
          </a:custGeom>
          <a:solidFill>
            <a:srgbClr val="1753F1"/>
          </a:solidFill>
        </p:spPr>
        <p:txBody>
          <a:bodyPr wrap="square" lIns="0" tIns="0" rIns="0" bIns="0" rtlCol="0"/>
          <a:lstStyle/>
          <a:p>
            <a:endParaRPr/>
          </a:p>
        </p:txBody>
      </p:sp>
      <p:sp>
        <p:nvSpPr>
          <p:cNvPr id="6" name="object 24">
            <a:extLst>
              <a:ext uri="{FF2B5EF4-FFF2-40B4-BE49-F238E27FC236}">
                <a16:creationId xmlns:a16="http://schemas.microsoft.com/office/drawing/2014/main" id="{502A5B45-5CA6-41BC-B922-CB35B8C489EE}"/>
              </a:ext>
            </a:extLst>
          </p:cNvPr>
          <p:cNvSpPr txBox="1">
            <a:spLocks/>
          </p:cNvSpPr>
          <p:nvPr/>
        </p:nvSpPr>
        <p:spPr>
          <a:xfrm>
            <a:off x="5387435" y="1149974"/>
            <a:ext cx="10294901" cy="751488"/>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fr-FR" sz="4800" b="1" kern="0" spc="-50" dirty="0">
                <a:solidFill>
                  <a:sysClr val="windowText" lastClr="000000"/>
                </a:solidFill>
              </a:rPr>
              <a:t>C</a:t>
            </a:r>
            <a:r>
              <a:rPr lang="fr-FR" sz="4800" b="1" kern="0" spc="-50" dirty="0">
                <a:solidFill>
                  <a:sysClr val="windowText" lastClr="000000"/>
                </a:solidFill>
                <a:latin typeface="Roboto"/>
                <a:cs typeface="Roboto"/>
              </a:rPr>
              <a:t>réation d’un examen</a:t>
            </a:r>
            <a:endParaRPr lang="fr-FR" sz="4800" kern="0" dirty="0">
              <a:solidFill>
                <a:sysClr val="windowText" lastClr="000000"/>
              </a:solidFill>
              <a:latin typeface="Roboto"/>
              <a:cs typeface="Roboto"/>
            </a:endParaRPr>
          </a:p>
        </p:txBody>
      </p:sp>
      <p:grpSp>
        <p:nvGrpSpPr>
          <p:cNvPr id="7" name="object 3">
            <a:extLst>
              <a:ext uri="{FF2B5EF4-FFF2-40B4-BE49-F238E27FC236}">
                <a16:creationId xmlns:a16="http://schemas.microsoft.com/office/drawing/2014/main" id="{7DED07F9-E6E3-48FC-AEC6-C950ED053245}"/>
              </a:ext>
            </a:extLst>
          </p:cNvPr>
          <p:cNvGrpSpPr/>
          <p:nvPr/>
        </p:nvGrpSpPr>
        <p:grpSpPr>
          <a:xfrm>
            <a:off x="3323682" y="4326738"/>
            <a:ext cx="3443604" cy="2854960"/>
            <a:chOff x="1354394" y="4326738"/>
            <a:chExt cx="3443604" cy="2854960"/>
          </a:xfrm>
        </p:grpSpPr>
        <p:sp>
          <p:nvSpPr>
            <p:cNvPr id="8" name="object 4">
              <a:extLst>
                <a:ext uri="{FF2B5EF4-FFF2-40B4-BE49-F238E27FC236}">
                  <a16:creationId xmlns:a16="http://schemas.microsoft.com/office/drawing/2014/main" id="{246A1BDD-9B1B-4623-8D8E-F000BD569764}"/>
                </a:ext>
              </a:extLst>
            </p:cNvPr>
            <p:cNvSpPr/>
            <p:nvPr/>
          </p:nvSpPr>
          <p:spPr>
            <a:xfrm>
              <a:off x="1354394" y="4796439"/>
              <a:ext cx="3443604" cy="2385060"/>
            </a:xfrm>
            <a:custGeom>
              <a:avLst/>
              <a:gdLst/>
              <a:ahLst/>
              <a:cxnLst/>
              <a:rect l="l" t="t" r="r" b="b"/>
              <a:pathLst>
                <a:path w="3443604" h="2385059">
                  <a:moveTo>
                    <a:pt x="3075007" y="2385035"/>
                  </a:moveTo>
                  <a:lnTo>
                    <a:pt x="368056" y="2385035"/>
                  </a:lnTo>
                  <a:lnTo>
                    <a:pt x="321980" y="2382155"/>
                  </a:lnTo>
                  <a:lnTo>
                    <a:pt x="277585" y="2373748"/>
                  </a:lnTo>
                  <a:lnTo>
                    <a:pt x="235221" y="2360162"/>
                  </a:lnTo>
                  <a:lnTo>
                    <a:pt x="195237" y="2341749"/>
                  </a:lnTo>
                  <a:lnTo>
                    <a:pt x="157981" y="2318856"/>
                  </a:lnTo>
                  <a:lnTo>
                    <a:pt x="123802" y="2291833"/>
                  </a:lnTo>
                  <a:lnTo>
                    <a:pt x="93049" y="2261029"/>
                  </a:lnTo>
                  <a:lnTo>
                    <a:pt x="66070" y="2226794"/>
                  </a:lnTo>
                  <a:lnTo>
                    <a:pt x="43215" y="2189477"/>
                  </a:lnTo>
                  <a:lnTo>
                    <a:pt x="24831" y="2149427"/>
                  </a:lnTo>
                  <a:lnTo>
                    <a:pt x="11268" y="2106993"/>
                  </a:lnTo>
                  <a:lnTo>
                    <a:pt x="2875" y="2062526"/>
                  </a:lnTo>
                  <a:lnTo>
                    <a:pt x="0" y="2016373"/>
                  </a:lnTo>
                  <a:lnTo>
                    <a:pt x="0" y="368661"/>
                  </a:lnTo>
                  <a:lnTo>
                    <a:pt x="2875" y="322509"/>
                  </a:lnTo>
                  <a:lnTo>
                    <a:pt x="11268" y="278041"/>
                  </a:lnTo>
                  <a:lnTo>
                    <a:pt x="24831" y="235608"/>
                  </a:lnTo>
                  <a:lnTo>
                    <a:pt x="43215" y="195558"/>
                  </a:lnTo>
                  <a:lnTo>
                    <a:pt x="66070" y="158240"/>
                  </a:lnTo>
                  <a:lnTo>
                    <a:pt x="93049" y="124005"/>
                  </a:lnTo>
                  <a:lnTo>
                    <a:pt x="123802" y="93202"/>
                  </a:lnTo>
                  <a:lnTo>
                    <a:pt x="157981" y="66179"/>
                  </a:lnTo>
                  <a:lnTo>
                    <a:pt x="195237" y="43286"/>
                  </a:lnTo>
                  <a:lnTo>
                    <a:pt x="235221" y="24872"/>
                  </a:lnTo>
                  <a:lnTo>
                    <a:pt x="277585" y="11287"/>
                  </a:lnTo>
                  <a:lnTo>
                    <a:pt x="321980" y="2880"/>
                  </a:lnTo>
                  <a:lnTo>
                    <a:pt x="368056" y="0"/>
                  </a:lnTo>
                  <a:lnTo>
                    <a:pt x="3075007" y="0"/>
                  </a:lnTo>
                  <a:lnTo>
                    <a:pt x="3121084" y="2880"/>
                  </a:lnTo>
                  <a:lnTo>
                    <a:pt x="3165479" y="11287"/>
                  </a:lnTo>
                  <a:lnTo>
                    <a:pt x="3207843" y="24872"/>
                  </a:lnTo>
                  <a:lnTo>
                    <a:pt x="3247827" y="43286"/>
                  </a:lnTo>
                  <a:lnTo>
                    <a:pt x="3285083" y="66179"/>
                  </a:lnTo>
                  <a:lnTo>
                    <a:pt x="3319262" y="93202"/>
                  </a:lnTo>
                  <a:lnTo>
                    <a:pt x="3350015" y="124005"/>
                  </a:lnTo>
                  <a:lnTo>
                    <a:pt x="3376994" y="158240"/>
                  </a:lnTo>
                  <a:lnTo>
                    <a:pt x="3399849" y="195558"/>
                  </a:lnTo>
                  <a:lnTo>
                    <a:pt x="3418233" y="235608"/>
                  </a:lnTo>
                  <a:lnTo>
                    <a:pt x="3431796" y="278041"/>
                  </a:lnTo>
                  <a:lnTo>
                    <a:pt x="3440189" y="322509"/>
                  </a:lnTo>
                  <a:lnTo>
                    <a:pt x="3443065" y="368661"/>
                  </a:lnTo>
                  <a:lnTo>
                    <a:pt x="3443065" y="2016373"/>
                  </a:lnTo>
                  <a:lnTo>
                    <a:pt x="3440189" y="2062526"/>
                  </a:lnTo>
                  <a:lnTo>
                    <a:pt x="3431796" y="2106993"/>
                  </a:lnTo>
                  <a:lnTo>
                    <a:pt x="3418233" y="2149427"/>
                  </a:lnTo>
                  <a:lnTo>
                    <a:pt x="3399849" y="2189477"/>
                  </a:lnTo>
                  <a:lnTo>
                    <a:pt x="3376994" y="2226794"/>
                  </a:lnTo>
                  <a:lnTo>
                    <a:pt x="3350015" y="2261029"/>
                  </a:lnTo>
                  <a:lnTo>
                    <a:pt x="3319262" y="2291833"/>
                  </a:lnTo>
                  <a:lnTo>
                    <a:pt x="3285083" y="2318856"/>
                  </a:lnTo>
                  <a:lnTo>
                    <a:pt x="3247827" y="2341749"/>
                  </a:lnTo>
                  <a:lnTo>
                    <a:pt x="3207843" y="2360162"/>
                  </a:lnTo>
                  <a:lnTo>
                    <a:pt x="3165479" y="2373748"/>
                  </a:lnTo>
                  <a:lnTo>
                    <a:pt x="3121084" y="2382155"/>
                  </a:lnTo>
                  <a:lnTo>
                    <a:pt x="3075007" y="2385035"/>
                  </a:lnTo>
                  <a:close/>
                </a:path>
              </a:pathLst>
            </a:custGeom>
            <a:solidFill>
              <a:srgbClr val="FFFFFF"/>
            </a:solidFill>
          </p:spPr>
          <p:txBody>
            <a:bodyPr wrap="square" lIns="0" tIns="0" rIns="0" bIns="0" rtlCol="0"/>
            <a:lstStyle/>
            <a:p>
              <a:endParaRPr/>
            </a:p>
          </p:txBody>
        </p:sp>
        <p:sp>
          <p:nvSpPr>
            <p:cNvPr id="9" name="object 5">
              <a:extLst>
                <a:ext uri="{FF2B5EF4-FFF2-40B4-BE49-F238E27FC236}">
                  <a16:creationId xmlns:a16="http://schemas.microsoft.com/office/drawing/2014/main" id="{79876E70-A0A4-4008-B257-C902FD7738CC}"/>
                </a:ext>
              </a:extLst>
            </p:cNvPr>
            <p:cNvSpPr/>
            <p:nvPr/>
          </p:nvSpPr>
          <p:spPr>
            <a:xfrm>
              <a:off x="2601791" y="4326738"/>
              <a:ext cx="942975" cy="942975"/>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grpSp>
      <p:sp>
        <p:nvSpPr>
          <p:cNvPr id="10" name="object 6">
            <a:extLst>
              <a:ext uri="{FF2B5EF4-FFF2-40B4-BE49-F238E27FC236}">
                <a16:creationId xmlns:a16="http://schemas.microsoft.com/office/drawing/2014/main" id="{B8AC0C3C-2E31-4CF7-A121-6D799415BF51}"/>
              </a:ext>
            </a:extLst>
          </p:cNvPr>
          <p:cNvSpPr txBox="1"/>
          <p:nvPr/>
        </p:nvSpPr>
        <p:spPr>
          <a:xfrm>
            <a:off x="3896094" y="5657326"/>
            <a:ext cx="2296795" cy="701731"/>
          </a:xfrm>
          <a:prstGeom prst="rect">
            <a:avLst/>
          </a:prstGeom>
        </p:spPr>
        <p:txBody>
          <a:bodyPr vert="horz" wrap="square" lIns="0" tIns="12700" rIns="0" bIns="0" rtlCol="0">
            <a:spAutoFit/>
          </a:bodyPr>
          <a:lstStyle/>
          <a:p>
            <a:pPr marL="12700" marR="5080" indent="65405" algn="ctr">
              <a:lnSpc>
                <a:spcPct val="115599"/>
              </a:lnSpc>
              <a:spcBef>
                <a:spcPts val="100"/>
              </a:spcBef>
            </a:pPr>
            <a:r>
              <a:rPr lang="fr-FR" sz="2000" spc="10" dirty="0">
                <a:solidFill>
                  <a:srgbClr val="13110E"/>
                </a:solidFill>
                <a:latin typeface="Roboto"/>
                <a:cs typeface="Roboto"/>
              </a:rPr>
              <a:t>Ajout détails de l’exam</a:t>
            </a:r>
            <a:endParaRPr sz="2000" dirty="0">
              <a:latin typeface="Roboto"/>
              <a:cs typeface="Roboto"/>
            </a:endParaRPr>
          </a:p>
        </p:txBody>
      </p:sp>
      <p:grpSp>
        <p:nvGrpSpPr>
          <p:cNvPr id="11" name="object 8">
            <a:extLst>
              <a:ext uri="{FF2B5EF4-FFF2-40B4-BE49-F238E27FC236}">
                <a16:creationId xmlns:a16="http://schemas.microsoft.com/office/drawing/2014/main" id="{7D8A7CEA-8626-4F8D-9CF2-96B119004A22}"/>
              </a:ext>
            </a:extLst>
          </p:cNvPr>
          <p:cNvGrpSpPr/>
          <p:nvPr/>
        </p:nvGrpSpPr>
        <p:grpSpPr>
          <a:xfrm>
            <a:off x="7369540" y="4326738"/>
            <a:ext cx="3443604" cy="2854960"/>
            <a:chOff x="5400252" y="4326738"/>
            <a:chExt cx="3443604" cy="2854960"/>
          </a:xfrm>
        </p:grpSpPr>
        <p:sp>
          <p:nvSpPr>
            <p:cNvPr id="12" name="object 9">
              <a:extLst>
                <a:ext uri="{FF2B5EF4-FFF2-40B4-BE49-F238E27FC236}">
                  <a16:creationId xmlns:a16="http://schemas.microsoft.com/office/drawing/2014/main" id="{E32BBC53-1B98-4325-AA2F-788FAB31AAE3}"/>
                </a:ext>
              </a:extLst>
            </p:cNvPr>
            <p:cNvSpPr/>
            <p:nvPr/>
          </p:nvSpPr>
          <p:spPr>
            <a:xfrm>
              <a:off x="5400252" y="4796439"/>
              <a:ext cx="3443604" cy="2385060"/>
            </a:xfrm>
            <a:custGeom>
              <a:avLst/>
              <a:gdLst/>
              <a:ahLst/>
              <a:cxnLst/>
              <a:rect l="l" t="t" r="r" b="b"/>
              <a:pathLst>
                <a:path w="3443604" h="2385059">
                  <a:moveTo>
                    <a:pt x="3075007" y="2385035"/>
                  </a:moveTo>
                  <a:lnTo>
                    <a:pt x="368056" y="2385035"/>
                  </a:lnTo>
                  <a:lnTo>
                    <a:pt x="321980" y="2382155"/>
                  </a:lnTo>
                  <a:lnTo>
                    <a:pt x="277585" y="2373748"/>
                  </a:lnTo>
                  <a:lnTo>
                    <a:pt x="235221" y="2360162"/>
                  </a:lnTo>
                  <a:lnTo>
                    <a:pt x="195237" y="2341749"/>
                  </a:lnTo>
                  <a:lnTo>
                    <a:pt x="157981" y="2318856"/>
                  </a:lnTo>
                  <a:lnTo>
                    <a:pt x="123802" y="2291833"/>
                  </a:lnTo>
                  <a:lnTo>
                    <a:pt x="93049" y="2261029"/>
                  </a:lnTo>
                  <a:lnTo>
                    <a:pt x="66070" y="2226794"/>
                  </a:lnTo>
                  <a:lnTo>
                    <a:pt x="43215" y="2189477"/>
                  </a:lnTo>
                  <a:lnTo>
                    <a:pt x="24831" y="2149427"/>
                  </a:lnTo>
                  <a:lnTo>
                    <a:pt x="11268" y="2106993"/>
                  </a:lnTo>
                  <a:lnTo>
                    <a:pt x="2875" y="2062526"/>
                  </a:lnTo>
                  <a:lnTo>
                    <a:pt x="0" y="2016373"/>
                  </a:lnTo>
                  <a:lnTo>
                    <a:pt x="0" y="368661"/>
                  </a:lnTo>
                  <a:lnTo>
                    <a:pt x="2875" y="322509"/>
                  </a:lnTo>
                  <a:lnTo>
                    <a:pt x="11268" y="278041"/>
                  </a:lnTo>
                  <a:lnTo>
                    <a:pt x="24831" y="235608"/>
                  </a:lnTo>
                  <a:lnTo>
                    <a:pt x="43215" y="195558"/>
                  </a:lnTo>
                  <a:lnTo>
                    <a:pt x="66070" y="158240"/>
                  </a:lnTo>
                  <a:lnTo>
                    <a:pt x="93049" y="124005"/>
                  </a:lnTo>
                  <a:lnTo>
                    <a:pt x="123802" y="93202"/>
                  </a:lnTo>
                  <a:lnTo>
                    <a:pt x="157981" y="66179"/>
                  </a:lnTo>
                  <a:lnTo>
                    <a:pt x="195237" y="43286"/>
                  </a:lnTo>
                  <a:lnTo>
                    <a:pt x="235221" y="24872"/>
                  </a:lnTo>
                  <a:lnTo>
                    <a:pt x="277585" y="11287"/>
                  </a:lnTo>
                  <a:lnTo>
                    <a:pt x="321980" y="2880"/>
                  </a:lnTo>
                  <a:lnTo>
                    <a:pt x="368056" y="0"/>
                  </a:lnTo>
                  <a:lnTo>
                    <a:pt x="3075007" y="0"/>
                  </a:lnTo>
                  <a:lnTo>
                    <a:pt x="3121084" y="2880"/>
                  </a:lnTo>
                  <a:lnTo>
                    <a:pt x="3165479" y="11287"/>
                  </a:lnTo>
                  <a:lnTo>
                    <a:pt x="3207843" y="24872"/>
                  </a:lnTo>
                  <a:lnTo>
                    <a:pt x="3247827" y="43286"/>
                  </a:lnTo>
                  <a:lnTo>
                    <a:pt x="3285083" y="66179"/>
                  </a:lnTo>
                  <a:lnTo>
                    <a:pt x="3319262" y="93202"/>
                  </a:lnTo>
                  <a:lnTo>
                    <a:pt x="3350015" y="124005"/>
                  </a:lnTo>
                  <a:lnTo>
                    <a:pt x="3376994" y="158240"/>
                  </a:lnTo>
                  <a:lnTo>
                    <a:pt x="3399849" y="195558"/>
                  </a:lnTo>
                  <a:lnTo>
                    <a:pt x="3418233" y="235608"/>
                  </a:lnTo>
                  <a:lnTo>
                    <a:pt x="3431796" y="278041"/>
                  </a:lnTo>
                  <a:lnTo>
                    <a:pt x="3440189" y="322509"/>
                  </a:lnTo>
                  <a:lnTo>
                    <a:pt x="3443065" y="368661"/>
                  </a:lnTo>
                  <a:lnTo>
                    <a:pt x="3443065" y="2016373"/>
                  </a:lnTo>
                  <a:lnTo>
                    <a:pt x="3440189" y="2062526"/>
                  </a:lnTo>
                  <a:lnTo>
                    <a:pt x="3431796" y="2106993"/>
                  </a:lnTo>
                  <a:lnTo>
                    <a:pt x="3418233" y="2149427"/>
                  </a:lnTo>
                  <a:lnTo>
                    <a:pt x="3399849" y="2189477"/>
                  </a:lnTo>
                  <a:lnTo>
                    <a:pt x="3376994" y="2226794"/>
                  </a:lnTo>
                  <a:lnTo>
                    <a:pt x="3350015" y="2261029"/>
                  </a:lnTo>
                  <a:lnTo>
                    <a:pt x="3319262" y="2291833"/>
                  </a:lnTo>
                  <a:lnTo>
                    <a:pt x="3285083" y="2318856"/>
                  </a:lnTo>
                  <a:lnTo>
                    <a:pt x="3247827" y="2341749"/>
                  </a:lnTo>
                  <a:lnTo>
                    <a:pt x="3207843" y="2360162"/>
                  </a:lnTo>
                  <a:lnTo>
                    <a:pt x="3165479" y="2373748"/>
                  </a:lnTo>
                  <a:lnTo>
                    <a:pt x="3121084" y="2382155"/>
                  </a:lnTo>
                  <a:lnTo>
                    <a:pt x="3075007" y="2385035"/>
                  </a:lnTo>
                  <a:close/>
                </a:path>
              </a:pathLst>
            </a:custGeom>
            <a:solidFill>
              <a:srgbClr val="FFFFFF"/>
            </a:solidFill>
          </p:spPr>
          <p:txBody>
            <a:bodyPr wrap="square" lIns="0" tIns="0" rIns="0" bIns="0" rtlCol="0"/>
            <a:lstStyle/>
            <a:p>
              <a:endParaRPr/>
            </a:p>
          </p:txBody>
        </p:sp>
        <p:sp>
          <p:nvSpPr>
            <p:cNvPr id="13" name="object 10">
              <a:extLst>
                <a:ext uri="{FF2B5EF4-FFF2-40B4-BE49-F238E27FC236}">
                  <a16:creationId xmlns:a16="http://schemas.microsoft.com/office/drawing/2014/main" id="{04739811-1AA2-40D5-86C7-479983E4388B}"/>
                </a:ext>
              </a:extLst>
            </p:cNvPr>
            <p:cNvSpPr/>
            <p:nvPr/>
          </p:nvSpPr>
          <p:spPr>
            <a:xfrm>
              <a:off x="6647649" y="4326738"/>
              <a:ext cx="942975" cy="942975"/>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grpSp>
      <p:sp>
        <p:nvSpPr>
          <p:cNvPr id="14" name="object 11">
            <a:extLst>
              <a:ext uri="{FF2B5EF4-FFF2-40B4-BE49-F238E27FC236}">
                <a16:creationId xmlns:a16="http://schemas.microsoft.com/office/drawing/2014/main" id="{70CF0708-1F19-4D79-AA1F-22B858A6A0B3}"/>
              </a:ext>
            </a:extLst>
          </p:cNvPr>
          <p:cNvSpPr txBox="1"/>
          <p:nvPr/>
        </p:nvSpPr>
        <p:spPr>
          <a:xfrm>
            <a:off x="7685623" y="5657326"/>
            <a:ext cx="2809240" cy="344710"/>
          </a:xfrm>
          <a:prstGeom prst="rect">
            <a:avLst/>
          </a:prstGeom>
        </p:spPr>
        <p:txBody>
          <a:bodyPr vert="horz" wrap="square" lIns="0" tIns="12700" rIns="0" bIns="0" rtlCol="0">
            <a:spAutoFit/>
          </a:bodyPr>
          <a:lstStyle/>
          <a:p>
            <a:pPr marL="12700" marR="5080" indent="146685" algn="ctr">
              <a:lnSpc>
                <a:spcPct val="115599"/>
              </a:lnSpc>
              <a:spcBef>
                <a:spcPts val="100"/>
              </a:spcBef>
            </a:pPr>
            <a:r>
              <a:rPr lang="fr-FR" sz="2000" spc="15" dirty="0">
                <a:solidFill>
                  <a:srgbClr val="13110E"/>
                </a:solidFill>
                <a:latin typeface="Roboto"/>
                <a:cs typeface="Roboto"/>
              </a:rPr>
              <a:t>Ajouter les questions</a:t>
            </a:r>
            <a:endParaRPr sz="2000" dirty="0">
              <a:latin typeface="Roboto"/>
              <a:cs typeface="Roboto"/>
            </a:endParaRPr>
          </a:p>
        </p:txBody>
      </p:sp>
      <p:sp>
        <p:nvSpPr>
          <p:cNvPr id="15" name="object 12">
            <a:extLst>
              <a:ext uri="{FF2B5EF4-FFF2-40B4-BE49-F238E27FC236}">
                <a16:creationId xmlns:a16="http://schemas.microsoft.com/office/drawing/2014/main" id="{F224B2DC-79FA-491B-B096-1F210B056227}"/>
              </a:ext>
            </a:extLst>
          </p:cNvPr>
          <p:cNvSpPr txBox="1"/>
          <p:nvPr/>
        </p:nvSpPr>
        <p:spPr>
          <a:xfrm>
            <a:off x="8949135" y="4478939"/>
            <a:ext cx="282575" cy="574040"/>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FFFFFF"/>
                </a:solidFill>
                <a:latin typeface="Roboto"/>
                <a:cs typeface="Roboto"/>
              </a:rPr>
              <a:t>2</a:t>
            </a:r>
            <a:endParaRPr sz="3600" dirty="0">
              <a:latin typeface="Roboto"/>
              <a:cs typeface="Roboto"/>
            </a:endParaRPr>
          </a:p>
        </p:txBody>
      </p:sp>
      <p:grpSp>
        <p:nvGrpSpPr>
          <p:cNvPr id="16" name="object 13">
            <a:extLst>
              <a:ext uri="{FF2B5EF4-FFF2-40B4-BE49-F238E27FC236}">
                <a16:creationId xmlns:a16="http://schemas.microsoft.com/office/drawing/2014/main" id="{D5AF3B95-7090-40F1-B871-6036303A4AD2}"/>
              </a:ext>
            </a:extLst>
          </p:cNvPr>
          <p:cNvGrpSpPr/>
          <p:nvPr/>
        </p:nvGrpSpPr>
        <p:grpSpPr>
          <a:xfrm>
            <a:off x="11415396" y="4326738"/>
            <a:ext cx="3443604" cy="2854960"/>
            <a:chOff x="9446108" y="4326738"/>
            <a:chExt cx="3443604" cy="2854960"/>
          </a:xfrm>
        </p:grpSpPr>
        <p:sp>
          <p:nvSpPr>
            <p:cNvPr id="17" name="object 14">
              <a:extLst>
                <a:ext uri="{FF2B5EF4-FFF2-40B4-BE49-F238E27FC236}">
                  <a16:creationId xmlns:a16="http://schemas.microsoft.com/office/drawing/2014/main" id="{88A98989-89ED-4FA8-9454-27278AB9D9E2}"/>
                </a:ext>
              </a:extLst>
            </p:cNvPr>
            <p:cNvSpPr/>
            <p:nvPr/>
          </p:nvSpPr>
          <p:spPr>
            <a:xfrm>
              <a:off x="9446108" y="4796439"/>
              <a:ext cx="3443604" cy="2385060"/>
            </a:xfrm>
            <a:custGeom>
              <a:avLst/>
              <a:gdLst/>
              <a:ahLst/>
              <a:cxnLst/>
              <a:rect l="l" t="t" r="r" b="b"/>
              <a:pathLst>
                <a:path w="3443604" h="2385059">
                  <a:moveTo>
                    <a:pt x="3075007" y="2385035"/>
                  </a:moveTo>
                  <a:lnTo>
                    <a:pt x="368056" y="2385035"/>
                  </a:lnTo>
                  <a:lnTo>
                    <a:pt x="321980" y="2382155"/>
                  </a:lnTo>
                  <a:lnTo>
                    <a:pt x="277585" y="2373748"/>
                  </a:lnTo>
                  <a:lnTo>
                    <a:pt x="235221" y="2360162"/>
                  </a:lnTo>
                  <a:lnTo>
                    <a:pt x="195237" y="2341749"/>
                  </a:lnTo>
                  <a:lnTo>
                    <a:pt x="157981" y="2318856"/>
                  </a:lnTo>
                  <a:lnTo>
                    <a:pt x="123802" y="2291833"/>
                  </a:lnTo>
                  <a:lnTo>
                    <a:pt x="93049" y="2261029"/>
                  </a:lnTo>
                  <a:lnTo>
                    <a:pt x="66070" y="2226794"/>
                  </a:lnTo>
                  <a:lnTo>
                    <a:pt x="43215" y="2189477"/>
                  </a:lnTo>
                  <a:lnTo>
                    <a:pt x="24831" y="2149427"/>
                  </a:lnTo>
                  <a:lnTo>
                    <a:pt x="11268" y="2106993"/>
                  </a:lnTo>
                  <a:lnTo>
                    <a:pt x="2875" y="2062526"/>
                  </a:lnTo>
                  <a:lnTo>
                    <a:pt x="0" y="2016373"/>
                  </a:lnTo>
                  <a:lnTo>
                    <a:pt x="0" y="368661"/>
                  </a:lnTo>
                  <a:lnTo>
                    <a:pt x="2875" y="322509"/>
                  </a:lnTo>
                  <a:lnTo>
                    <a:pt x="11268" y="278041"/>
                  </a:lnTo>
                  <a:lnTo>
                    <a:pt x="24831" y="235608"/>
                  </a:lnTo>
                  <a:lnTo>
                    <a:pt x="43215" y="195558"/>
                  </a:lnTo>
                  <a:lnTo>
                    <a:pt x="66070" y="158240"/>
                  </a:lnTo>
                  <a:lnTo>
                    <a:pt x="93049" y="124005"/>
                  </a:lnTo>
                  <a:lnTo>
                    <a:pt x="123802" y="93202"/>
                  </a:lnTo>
                  <a:lnTo>
                    <a:pt x="157981" y="66179"/>
                  </a:lnTo>
                  <a:lnTo>
                    <a:pt x="195237" y="43286"/>
                  </a:lnTo>
                  <a:lnTo>
                    <a:pt x="235221" y="24872"/>
                  </a:lnTo>
                  <a:lnTo>
                    <a:pt x="277585" y="11287"/>
                  </a:lnTo>
                  <a:lnTo>
                    <a:pt x="321980" y="2880"/>
                  </a:lnTo>
                  <a:lnTo>
                    <a:pt x="368056" y="0"/>
                  </a:lnTo>
                  <a:lnTo>
                    <a:pt x="3075007" y="0"/>
                  </a:lnTo>
                  <a:lnTo>
                    <a:pt x="3121084" y="2880"/>
                  </a:lnTo>
                  <a:lnTo>
                    <a:pt x="3165479" y="11287"/>
                  </a:lnTo>
                  <a:lnTo>
                    <a:pt x="3207843" y="24872"/>
                  </a:lnTo>
                  <a:lnTo>
                    <a:pt x="3247827" y="43286"/>
                  </a:lnTo>
                  <a:lnTo>
                    <a:pt x="3285083" y="66179"/>
                  </a:lnTo>
                  <a:lnTo>
                    <a:pt x="3319262" y="93202"/>
                  </a:lnTo>
                  <a:lnTo>
                    <a:pt x="3350015" y="124005"/>
                  </a:lnTo>
                  <a:lnTo>
                    <a:pt x="3376994" y="158240"/>
                  </a:lnTo>
                  <a:lnTo>
                    <a:pt x="3399849" y="195558"/>
                  </a:lnTo>
                  <a:lnTo>
                    <a:pt x="3418233" y="235608"/>
                  </a:lnTo>
                  <a:lnTo>
                    <a:pt x="3431796" y="278041"/>
                  </a:lnTo>
                  <a:lnTo>
                    <a:pt x="3440189" y="322509"/>
                  </a:lnTo>
                  <a:lnTo>
                    <a:pt x="3443065" y="368661"/>
                  </a:lnTo>
                  <a:lnTo>
                    <a:pt x="3443065" y="2016373"/>
                  </a:lnTo>
                  <a:lnTo>
                    <a:pt x="3440189" y="2062526"/>
                  </a:lnTo>
                  <a:lnTo>
                    <a:pt x="3431796" y="2106993"/>
                  </a:lnTo>
                  <a:lnTo>
                    <a:pt x="3418233" y="2149427"/>
                  </a:lnTo>
                  <a:lnTo>
                    <a:pt x="3399849" y="2189477"/>
                  </a:lnTo>
                  <a:lnTo>
                    <a:pt x="3376994" y="2226794"/>
                  </a:lnTo>
                  <a:lnTo>
                    <a:pt x="3350015" y="2261029"/>
                  </a:lnTo>
                  <a:lnTo>
                    <a:pt x="3319262" y="2291833"/>
                  </a:lnTo>
                  <a:lnTo>
                    <a:pt x="3285083" y="2318856"/>
                  </a:lnTo>
                  <a:lnTo>
                    <a:pt x="3247827" y="2341749"/>
                  </a:lnTo>
                  <a:lnTo>
                    <a:pt x="3207843" y="2360162"/>
                  </a:lnTo>
                  <a:lnTo>
                    <a:pt x="3165479" y="2373748"/>
                  </a:lnTo>
                  <a:lnTo>
                    <a:pt x="3121084" y="2382155"/>
                  </a:lnTo>
                  <a:lnTo>
                    <a:pt x="3075007" y="2385035"/>
                  </a:lnTo>
                  <a:close/>
                </a:path>
              </a:pathLst>
            </a:custGeom>
            <a:solidFill>
              <a:srgbClr val="FFFFFF"/>
            </a:solidFill>
          </p:spPr>
          <p:txBody>
            <a:bodyPr wrap="square" lIns="0" tIns="0" rIns="0" bIns="0" rtlCol="0"/>
            <a:lstStyle/>
            <a:p>
              <a:endParaRPr/>
            </a:p>
          </p:txBody>
        </p:sp>
        <p:sp>
          <p:nvSpPr>
            <p:cNvPr id="18" name="object 15">
              <a:extLst>
                <a:ext uri="{FF2B5EF4-FFF2-40B4-BE49-F238E27FC236}">
                  <a16:creationId xmlns:a16="http://schemas.microsoft.com/office/drawing/2014/main" id="{AC6D11D1-49C1-437E-92FD-ACC92FAB5C27}"/>
                </a:ext>
              </a:extLst>
            </p:cNvPr>
            <p:cNvSpPr/>
            <p:nvPr/>
          </p:nvSpPr>
          <p:spPr>
            <a:xfrm>
              <a:off x="10693506" y="4326738"/>
              <a:ext cx="942975" cy="942975"/>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grpSp>
      <p:sp>
        <p:nvSpPr>
          <p:cNvPr id="19" name="object 16">
            <a:extLst>
              <a:ext uri="{FF2B5EF4-FFF2-40B4-BE49-F238E27FC236}">
                <a16:creationId xmlns:a16="http://schemas.microsoft.com/office/drawing/2014/main" id="{7F5912A3-54B4-4823-9138-D3B874267CD1}"/>
              </a:ext>
            </a:extLst>
          </p:cNvPr>
          <p:cNvSpPr txBox="1"/>
          <p:nvPr/>
        </p:nvSpPr>
        <p:spPr>
          <a:xfrm>
            <a:off x="11671392" y="5657326"/>
            <a:ext cx="2929890" cy="344710"/>
          </a:xfrm>
          <a:prstGeom prst="rect">
            <a:avLst/>
          </a:prstGeom>
        </p:spPr>
        <p:txBody>
          <a:bodyPr vert="horz" wrap="square" lIns="0" tIns="12700" rIns="0" bIns="0" rtlCol="0">
            <a:spAutoFit/>
          </a:bodyPr>
          <a:lstStyle/>
          <a:p>
            <a:pPr marL="12700" marR="5080" indent="341630" algn="ctr">
              <a:lnSpc>
                <a:spcPct val="115599"/>
              </a:lnSpc>
              <a:spcBef>
                <a:spcPts val="100"/>
              </a:spcBef>
            </a:pPr>
            <a:r>
              <a:rPr lang="fr-FR" sz="2000" spc="10" dirty="0">
                <a:solidFill>
                  <a:srgbClr val="13110E"/>
                </a:solidFill>
                <a:latin typeface="Roboto"/>
                <a:cs typeface="Roboto"/>
              </a:rPr>
              <a:t>Finaliser et valider</a:t>
            </a:r>
            <a:endParaRPr sz="2000" dirty="0">
              <a:latin typeface="Roboto"/>
              <a:cs typeface="Roboto"/>
            </a:endParaRPr>
          </a:p>
        </p:txBody>
      </p:sp>
      <p:sp>
        <p:nvSpPr>
          <p:cNvPr id="20" name="object 17">
            <a:extLst>
              <a:ext uri="{FF2B5EF4-FFF2-40B4-BE49-F238E27FC236}">
                <a16:creationId xmlns:a16="http://schemas.microsoft.com/office/drawing/2014/main" id="{8C2F8531-57D0-4CD0-8107-C3DB02F95456}"/>
              </a:ext>
            </a:extLst>
          </p:cNvPr>
          <p:cNvSpPr txBox="1"/>
          <p:nvPr/>
        </p:nvSpPr>
        <p:spPr>
          <a:xfrm>
            <a:off x="12994991" y="4478939"/>
            <a:ext cx="282575" cy="574040"/>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FFFFFF"/>
                </a:solidFill>
                <a:latin typeface="Roboto"/>
                <a:cs typeface="Roboto"/>
              </a:rPr>
              <a:t>3</a:t>
            </a:r>
            <a:endParaRPr sz="3600">
              <a:latin typeface="Roboto"/>
              <a:cs typeface="Roboto"/>
            </a:endParaRPr>
          </a:p>
        </p:txBody>
      </p:sp>
      <p:sp>
        <p:nvSpPr>
          <p:cNvPr id="21" name="object 12">
            <a:extLst>
              <a:ext uri="{FF2B5EF4-FFF2-40B4-BE49-F238E27FC236}">
                <a16:creationId xmlns:a16="http://schemas.microsoft.com/office/drawing/2014/main" id="{C7BF438E-46CD-46A1-9928-42C1D66B4740}"/>
              </a:ext>
            </a:extLst>
          </p:cNvPr>
          <p:cNvSpPr txBox="1"/>
          <p:nvPr/>
        </p:nvSpPr>
        <p:spPr>
          <a:xfrm>
            <a:off x="4901140" y="4513028"/>
            <a:ext cx="282575" cy="566822"/>
          </a:xfrm>
          <a:prstGeom prst="rect">
            <a:avLst/>
          </a:prstGeom>
        </p:spPr>
        <p:txBody>
          <a:bodyPr vert="horz" wrap="square" lIns="0" tIns="12700" rIns="0" bIns="0" rtlCol="0">
            <a:spAutoFit/>
          </a:bodyPr>
          <a:lstStyle/>
          <a:p>
            <a:pPr marL="12700">
              <a:lnSpc>
                <a:spcPct val="100000"/>
              </a:lnSpc>
              <a:spcBef>
                <a:spcPts val="100"/>
              </a:spcBef>
            </a:pPr>
            <a:r>
              <a:rPr lang="fr-FR" sz="3600" spc="-10" dirty="0">
                <a:solidFill>
                  <a:srgbClr val="FFFFFF"/>
                </a:solidFill>
                <a:latin typeface="Roboto"/>
                <a:cs typeface="Roboto"/>
              </a:rPr>
              <a:t>1</a:t>
            </a:r>
            <a:endParaRPr sz="3600" dirty="0">
              <a:latin typeface="Roboto"/>
              <a:cs typeface="Roboto"/>
            </a:endParaRPr>
          </a:p>
        </p:txBody>
      </p:sp>
      <p:sp>
        <p:nvSpPr>
          <p:cNvPr id="22" name="object 23">
            <a:extLst>
              <a:ext uri="{FF2B5EF4-FFF2-40B4-BE49-F238E27FC236}">
                <a16:creationId xmlns:a16="http://schemas.microsoft.com/office/drawing/2014/main" id="{826C86C0-C043-4E30-A3C5-F57EE020DC60}"/>
              </a:ext>
            </a:extLst>
          </p:cNvPr>
          <p:cNvSpPr txBox="1"/>
          <p:nvPr/>
        </p:nvSpPr>
        <p:spPr>
          <a:xfrm>
            <a:off x="5387436" y="2228532"/>
            <a:ext cx="10774680" cy="360680"/>
          </a:xfrm>
          <a:prstGeom prst="rect">
            <a:avLst/>
          </a:prstGeom>
        </p:spPr>
        <p:txBody>
          <a:bodyPr vert="horz" wrap="square" lIns="0" tIns="12700" rIns="0" bIns="0" rtlCol="0">
            <a:spAutoFit/>
          </a:bodyPr>
          <a:lstStyle/>
          <a:p>
            <a:pPr marL="12700">
              <a:lnSpc>
                <a:spcPct val="100000"/>
              </a:lnSpc>
              <a:spcBef>
                <a:spcPts val="100"/>
              </a:spcBef>
            </a:pPr>
            <a:r>
              <a:rPr lang="fr-FR" sz="2200" spc="5" dirty="0">
                <a:solidFill>
                  <a:srgbClr val="13110E"/>
                </a:solidFill>
                <a:latin typeface="Roboto"/>
                <a:cs typeface="Roboto"/>
              </a:rPr>
              <a:t>Pour créer un examen</a:t>
            </a:r>
            <a:endParaRPr sz="2200" dirty="0">
              <a:latin typeface="Roboto"/>
              <a:cs typeface="Roboto"/>
            </a:endParaRPr>
          </a:p>
        </p:txBody>
      </p:sp>
      <p:pic>
        <p:nvPicPr>
          <p:cNvPr id="23" name="Image 22">
            <a:extLst>
              <a:ext uri="{FF2B5EF4-FFF2-40B4-BE49-F238E27FC236}">
                <a16:creationId xmlns:a16="http://schemas.microsoft.com/office/drawing/2014/main" id="{1CA4A6D4-CD9A-4839-B3EA-33367F433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1524091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sp>
        <p:nvSpPr>
          <p:cNvPr id="3" name="object 3"/>
          <p:cNvSpPr txBox="1"/>
          <p:nvPr/>
        </p:nvSpPr>
        <p:spPr>
          <a:xfrm>
            <a:off x="1231174" y="5776906"/>
            <a:ext cx="2772142" cy="1293687"/>
          </a:xfrm>
          <a:prstGeom prst="rect">
            <a:avLst/>
          </a:prstGeom>
        </p:spPr>
        <p:txBody>
          <a:bodyPr vert="horz" wrap="square" lIns="0" tIns="12700" rIns="0" bIns="0" rtlCol="0">
            <a:spAutoFit/>
          </a:bodyPr>
          <a:lstStyle/>
          <a:p>
            <a:pPr marL="12700" marR="5080">
              <a:lnSpc>
                <a:spcPct val="107100"/>
              </a:lnSpc>
              <a:spcBef>
                <a:spcPts val="100"/>
              </a:spcBef>
            </a:pPr>
            <a:r>
              <a:rPr lang="fr-FR" sz="4000" b="1" spc="25" dirty="0">
                <a:solidFill>
                  <a:srgbClr val="13110E"/>
                </a:solidFill>
                <a:latin typeface="Roboto"/>
                <a:cs typeface="Roboto"/>
              </a:rPr>
              <a:t>Ajout détail de l’exam</a:t>
            </a:r>
            <a:endParaRPr sz="4000" dirty="0">
              <a:latin typeface="Roboto"/>
              <a:cs typeface="Roboto"/>
            </a:endParaRPr>
          </a:p>
        </p:txBody>
      </p:sp>
      <p:sp>
        <p:nvSpPr>
          <p:cNvPr id="5" name="object 5"/>
          <p:cNvSpPr/>
          <p:nvPr/>
        </p:nvSpPr>
        <p:spPr>
          <a:xfrm>
            <a:off x="4682732" y="1410289"/>
            <a:ext cx="12329160" cy="3134360"/>
          </a:xfrm>
          <a:custGeom>
            <a:avLst/>
            <a:gdLst/>
            <a:ahLst/>
            <a:cxnLst/>
            <a:rect l="l" t="t" r="r" b="b"/>
            <a:pathLst>
              <a:path w="12329160" h="3134360">
                <a:moveTo>
                  <a:pt x="11961005" y="3134324"/>
                </a:moveTo>
                <a:lnTo>
                  <a:pt x="368005" y="3134324"/>
                </a:lnTo>
                <a:lnTo>
                  <a:pt x="321934" y="3131444"/>
                </a:lnTo>
                <a:lnTo>
                  <a:pt x="277546" y="3123037"/>
                </a:lnTo>
                <a:lnTo>
                  <a:pt x="235188" y="3109451"/>
                </a:lnTo>
                <a:lnTo>
                  <a:pt x="195209" y="3091038"/>
                </a:lnTo>
                <a:lnTo>
                  <a:pt x="157959" y="3068145"/>
                </a:lnTo>
                <a:lnTo>
                  <a:pt x="123785" y="3041122"/>
                </a:lnTo>
                <a:lnTo>
                  <a:pt x="93036" y="3010318"/>
                </a:lnTo>
                <a:lnTo>
                  <a:pt x="66061" y="2976083"/>
                </a:lnTo>
                <a:lnTo>
                  <a:pt x="43209" y="2938766"/>
                </a:lnTo>
                <a:lnTo>
                  <a:pt x="24828" y="2898716"/>
                </a:lnTo>
                <a:lnTo>
                  <a:pt x="11267" y="2856282"/>
                </a:lnTo>
                <a:lnTo>
                  <a:pt x="2874" y="2811815"/>
                </a:lnTo>
                <a:lnTo>
                  <a:pt x="0" y="2765662"/>
                </a:lnTo>
                <a:lnTo>
                  <a:pt x="0" y="368661"/>
                </a:lnTo>
                <a:lnTo>
                  <a:pt x="2874" y="322509"/>
                </a:lnTo>
                <a:lnTo>
                  <a:pt x="11267" y="278041"/>
                </a:lnTo>
                <a:lnTo>
                  <a:pt x="24828" y="235608"/>
                </a:lnTo>
                <a:lnTo>
                  <a:pt x="43209" y="195558"/>
                </a:lnTo>
                <a:lnTo>
                  <a:pt x="66061" y="158240"/>
                </a:lnTo>
                <a:lnTo>
                  <a:pt x="93036" y="124005"/>
                </a:lnTo>
                <a:lnTo>
                  <a:pt x="123785" y="93202"/>
                </a:lnTo>
                <a:lnTo>
                  <a:pt x="157959" y="66179"/>
                </a:lnTo>
                <a:lnTo>
                  <a:pt x="195209" y="43286"/>
                </a:lnTo>
                <a:lnTo>
                  <a:pt x="235188" y="24872"/>
                </a:lnTo>
                <a:lnTo>
                  <a:pt x="277546" y="11287"/>
                </a:lnTo>
                <a:lnTo>
                  <a:pt x="321934" y="2880"/>
                </a:lnTo>
                <a:lnTo>
                  <a:pt x="368005" y="0"/>
                </a:lnTo>
                <a:lnTo>
                  <a:pt x="11961005" y="0"/>
                </a:lnTo>
                <a:lnTo>
                  <a:pt x="12007076" y="2880"/>
                </a:lnTo>
                <a:lnTo>
                  <a:pt x="12051464" y="11287"/>
                </a:lnTo>
                <a:lnTo>
                  <a:pt x="12093822" y="24872"/>
                </a:lnTo>
                <a:lnTo>
                  <a:pt x="12133800" y="43286"/>
                </a:lnTo>
                <a:lnTo>
                  <a:pt x="12171051" y="66179"/>
                </a:lnTo>
                <a:lnTo>
                  <a:pt x="12205225" y="93202"/>
                </a:lnTo>
                <a:lnTo>
                  <a:pt x="12235974" y="124005"/>
                </a:lnTo>
                <a:lnTo>
                  <a:pt x="12262949" y="158240"/>
                </a:lnTo>
                <a:lnTo>
                  <a:pt x="12285801" y="195558"/>
                </a:lnTo>
                <a:lnTo>
                  <a:pt x="12304182" y="235608"/>
                </a:lnTo>
                <a:lnTo>
                  <a:pt x="12317743" y="278041"/>
                </a:lnTo>
                <a:lnTo>
                  <a:pt x="12326135" y="322509"/>
                </a:lnTo>
                <a:lnTo>
                  <a:pt x="12329010" y="368661"/>
                </a:lnTo>
                <a:lnTo>
                  <a:pt x="12329010" y="2765662"/>
                </a:lnTo>
                <a:lnTo>
                  <a:pt x="12326135" y="2811815"/>
                </a:lnTo>
                <a:lnTo>
                  <a:pt x="12317743" y="2856282"/>
                </a:lnTo>
                <a:lnTo>
                  <a:pt x="12304182" y="2898716"/>
                </a:lnTo>
                <a:lnTo>
                  <a:pt x="12285801" y="2938766"/>
                </a:lnTo>
                <a:lnTo>
                  <a:pt x="12262949" y="2976083"/>
                </a:lnTo>
                <a:lnTo>
                  <a:pt x="12235974" y="3010318"/>
                </a:lnTo>
                <a:lnTo>
                  <a:pt x="12205225" y="3041122"/>
                </a:lnTo>
                <a:lnTo>
                  <a:pt x="12171051" y="3068145"/>
                </a:lnTo>
                <a:lnTo>
                  <a:pt x="12133800" y="3091038"/>
                </a:lnTo>
                <a:lnTo>
                  <a:pt x="12093822" y="3109451"/>
                </a:lnTo>
                <a:lnTo>
                  <a:pt x="12051464" y="3123037"/>
                </a:lnTo>
                <a:lnTo>
                  <a:pt x="12007076" y="3131444"/>
                </a:lnTo>
                <a:lnTo>
                  <a:pt x="11961005" y="3134324"/>
                </a:lnTo>
                <a:close/>
              </a:path>
            </a:pathLst>
          </a:custGeom>
          <a:solidFill>
            <a:srgbClr val="FFFFFF"/>
          </a:solidFill>
        </p:spPr>
        <p:txBody>
          <a:bodyPr wrap="square" lIns="0" tIns="0" rIns="0" bIns="0" rtlCol="0"/>
          <a:lstStyle/>
          <a:p>
            <a:endParaRPr/>
          </a:p>
        </p:txBody>
      </p:sp>
      <p:sp>
        <p:nvSpPr>
          <p:cNvPr id="7" name="object 7"/>
          <p:cNvSpPr txBox="1">
            <a:spLocks noGrp="1"/>
          </p:cNvSpPr>
          <p:nvPr>
            <p:ph type="title"/>
          </p:nvPr>
        </p:nvSpPr>
        <p:spPr>
          <a:xfrm>
            <a:off x="5436660" y="1864992"/>
            <a:ext cx="10558145" cy="572849"/>
          </a:xfrm>
          <a:prstGeom prst="rect">
            <a:avLst/>
          </a:prstGeom>
        </p:spPr>
        <p:txBody>
          <a:bodyPr vert="horz" wrap="square" lIns="0" tIns="12700" rIns="0" bIns="0" rtlCol="0">
            <a:spAutoFit/>
          </a:bodyPr>
          <a:lstStyle/>
          <a:p>
            <a:pPr marL="12700" marR="5080">
              <a:lnSpc>
                <a:spcPct val="107100"/>
              </a:lnSpc>
              <a:spcBef>
                <a:spcPts val="100"/>
              </a:spcBef>
            </a:pPr>
            <a:r>
              <a:rPr lang="fr-FR" sz="3600" spc="-50" dirty="0"/>
              <a:t>Ajout du titre</a:t>
            </a:r>
            <a:endParaRPr sz="3600" dirty="0"/>
          </a:p>
        </p:txBody>
      </p:sp>
      <p:sp>
        <p:nvSpPr>
          <p:cNvPr id="8" name="object 8"/>
          <p:cNvSpPr/>
          <p:nvPr/>
        </p:nvSpPr>
        <p:spPr>
          <a:xfrm>
            <a:off x="4682776" y="5396198"/>
            <a:ext cx="12332335" cy="3488054"/>
          </a:xfrm>
          <a:custGeom>
            <a:avLst/>
            <a:gdLst/>
            <a:ahLst/>
            <a:cxnLst/>
            <a:rect l="l" t="t" r="r" b="b"/>
            <a:pathLst>
              <a:path w="12332335" h="3488054">
                <a:moveTo>
                  <a:pt x="11964196" y="3487450"/>
                </a:moveTo>
                <a:lnTo>
                  <a:pt x="368103" y="3487450"/>
                </a:lnTo>
                <a:lnTo>
                  <a:pt x="322020" y="3484570"/>
                </a:lnTo>
                <a:lnTo>
                  <a:pt x="277620" y="3476163"/>
                </a:lnTo>
                <a:lnTo>
                  <a:pt x="235251" y="3462578"/>
                </a:lnTo>
                <a:lnTo>
                  <a:pt x="195261" y="3444164"/>
                </a:lnTo>
                <a:lnTo>
                  <a:pt x="158001" y="3421271"/>
                </a:lnTo>
                <a:lnTo>
                  <a:pt x="123818" y="3394248"/>
                </a:lnTo>
                <a:lnTo>
                  <a:pt x="93061" y="3363445"/>
                </a:lnTo>
                <a:lnTo>
                  <a:pt x="66078" y="3329210"/>
                </a:lnTo>
                <a:lnTo>
                  <a:pt x="43220" y="3291892"/>
                </a:lnTo>
                <a:lnTo>
                  <a:pt x="24834" y="3251842"/>
                </a:lnTo>
                <a:lnTo>
                  <a:pt x="11270" y="3209409"/>
                </a:lnTo>
                <a:lnTo>
                  <a:pt x="2875" y="3164941"/>
                </a:lnTo>
                <a:lnTo>
                  <a:pt x="0" y="3118789"/>
                </a:lnTo>
                <a:lnTo>
                  <a:pt x="0" y="368661"/>
                </a:lnTo>
                <a:lnTo>
                  <a:pt x="2875" y="322509"/>
                </a:lnTo>
                <a:lnTo>
                  <a:pt x="11270" y="278041"/>
                </a:lnTo>
                <a:lnTo>
                  <a:pt x="24834" y="235608"/>
                </a:lnTo>
                <a:lnTo>
                  <a:pt x="43220" y="195558"/>
                </a:lnTo>
                <a:lnTo>
                  <a:pt x="66078" y="158241"/>
                </a:lnTo>
                <a:lnTo>
                  <a:pt x="93061" y="124005"/>
                </a:lnTo>
                <a:lnTo>
                  <a:pt x="123818" y="93202"/>
                </a:lnTo>
                <a:lnTo>
                  <a:pt x="158001" y="66179"/>
                </a:lnTo>
                <a:lnTo>
                  <a:pt x="195261" y="43286"/>
                </a:lnTo>
                <a:lnTo>
                  <a:pt x="235251" y="24872"/>
                </a:lnTo>
                <a:lnTo>
                  <a:pt x="277620" y="11287"/>
                </a:lnTo>
                <a:lnTo>
                  <a:pt x="322020" y="2880"/>
                </a:lnTo>
                <a:lnTo>
                  <a:pt x="368103" y="0"/>
                </a:lnTo>
                <a:lnTo>
                  <a:pt x="11964196" y="0"/>
                </a:lnTo>
                <a:lnTo>
                  <a:pt x="12010278" y="2880"/>
                </a:lnTo>
                <a:lnTo>
                  <a:pt x="12054678" y="11287"/>
                </a:lnTo>
                <a:lnTo>
                  <a:pt x="12097048" y="24872"/>
                </a:lnTo>
                <a:lnTo>
                  <a:pt x="12137037" y="43286"/>
                </a:lnTo>
                <a:lnTo>
                  <a:pt x="12174297" y="66179"/>
                </a:lnTo>
                <a:lnTo>
                  <a:pt x="12208481" y="93202"/>
                </a:lnTo>
                <a:lnTo>
                  <a:pt x="12239238" y="124005"/>
                </a:lnTo>
                <a:lnTo>
                  <a:pt x="12266220" y="158241"/>
                </a:lnTo>
                <a:lnTo>
                  <a:pt x="12289078" y="195558"/>
                </a:lnTo>
                <a:lnTo>
                  <a:pt x="12307464" y="235608"/>
                </a:lnTo>
                <a:lnTo>
                  <a:pt x="12321028" y="278041"/>
                </a:lnTo>
                <a:lnTo>
                  <a:pt x="12329423" y="322509"/>
                </a:lnTo>
                <a:lnTo>
                  <a:pt x="12332299" y="368661"/>
                </a:lnTo>
                <a:lnTo>
                  <a:pt x="12332299" y="3118789"/>
                </a:lnTo>
                <a:lnTo>
                  <a:pt x="12329423" y="3164941"/>
                </a:lnTo>
                <a:lnTo>
                  <a:pt x="12321028" y="3209409"/>
                </a:lnTo>
                <a:lnTo>
                  <a:pt x="12307464" y="3251842"/>
                </a:lnTo>
                <a:lnTo>
                  <a:pt x="12289078" y="3291892"/>
                </a:lnTo>
                <a:lnTo>
                  <a:pt x="12266220" y="3329210"/>
                </a:lnTo>
                <a:lnTo>
                  <a:pt x="12239238" y="3363445"/>
                </a:lnTo>
                <a:lnTo>
                  <a:pt x="12208481" y="3394248"/>
                </a:lnTo>
                <a:lnTo>
                  <a:pt x="12174297" y="3421271"/>
                </a:lnTo>
                <a:lnTo>
                  <a:pt x="12137037" y="3444164"/>
                </a:lnTo>
                <a:lnTo>
                  <a:pt x="12097048" y="3462578"/>
                </a:lnTo>
                <a:lnTo>
                  <a:pt x="12054678" y="3476163"/>
                </a:lnTo>
                <a:lnTo>
                  <a:pt x="12010278" y="3484570"/>
                </a:lnTo>
                <a:lnTo>
                  <a:pt x="11964196" y="3487450"/>
                </a:lnTo>
                <a:close/>
              </a:path>
            </a:pathLst>
          </a:custGeom>
          <a:solidFill>
            <a:srgbClr val="FFFFFF"/>
          </a:solidFill>
        </p:spPr>
        <p:txBody>
          <a:bodyPr wrap="square" lIns="0" tIns="0" rIns="0" bIns="0" rtlCol="0"/>
          <a:lstStyle/>
          <a:p>
            <a:endParaRPr/>
          </a:p>
        </p:txBody>
      </p:sp>
      <p:sp>
        <p:nvSpPr>
          <p:cNvPr id="9" name="object 9"/>
          <p:cNvSpPr txBox="1"/>
          <p:nvPr/>
        </p:nvSpPr>
        <p:spPr>
          <a:xfrm>
            <a:off x="5436661" y="5850901"/>
            <a:ext cx="4198360" cy="572849"/>
          </a:xfrm>
          <a:prstGeom prst="rect">
            <a:avLst/>
          </a:prstGeom>
        </p:spPr>
        <p:txBody>
          <a:bodyPr vert="horz" wrap="square" lIns="0" tIns="12700" rIns="0" bIns="0" rtlCol="0">
            <a:spAutoFit/>
          </a:bodyPr>
          <a:lstStyle/>
          <a:p>
            <a:pPr marL="12700" marR="5080">
              <a:lnSpc>
                <a:spcPct val="107100"/>
              </a:lnSpc>
              <a:spcBef>
                <a:spcPts val="100"/>
              </a:spcBef>
            </a:pPr>
            <a:r>
              <a:rPr lang="fr-FR" sz="3600" spc="45" dirty="0">
                <a:solidFill>
                  <a:srgbClr val="13110E"/>
                </a:solidFill>
                <a:latin typeface="Roboto"/>
                <a:cs typeface="Roboto"/>
              </a:rPr>
              <a:t>Ajout de la durée</a:t>
            </a:r>
            <a:endParaRPr sz="3600" dirty="0">
              <a:latin typeface="Roboto"/>
              <a:cs typeface="Roboto"/>
            </a:endParaRPr>
          </a:p>
        </p:txBody>
      </p:sp>
      <p:pic>
        <p:nvPicPr>
          <p:cNvPr id="10" name="Image 9">
            <a:extLst>
              <a:ext uri="{FF2B5EF4-FFF2-40B4-BE49-F238E27FC236}">
                <a16:creationId xmlns:a16="http://schemas.microsoft.com/office/drawing/2014/main" id="{DE1E1035-065D-422B-95D9-6B8F71EC2F86}"/>
              </a:ext>
            </a:extLst>
          </p:cNvPr>
          <p:cNvPicPr>
            <a:picLocks noChangeAspect="1"/>
          </p:cNvPicPr>
          <p:nvPr/>
        </p:nvPicPr>
        <p:blipFill rotWithShape="1">
          <a:blip r:embed="rId2"/>
          <a:srcRect r="24651" b="43469"/>
          <a:stretch/>
        </p:blipFill>
        <p:spPr>
          <a:xfrm>
            <a:off x="9996728" y="955108"/>
            <a:ext cx="7376872" cy="39356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Image 10">
            <a:extLst>
              <a:ext uri="{FF2B5EF4-FFF2-40B4-BE49-F238E27FC236}">
                <a16:creationId xmlns:a16="http://schemas.microsoft.com/office/drawing/2014/main" id="{7E5B5AC7-33B3-4CA3-9518-8684059EC6E8}"/>
              </a:ext>
            </a:extLst>
          </p:cNvPr>
          <p:cNvPicPr>
            <a:picLocks noChangeAspect="1"/>
          </p:cNvPicPr>
          <p:nvPr/>
        </p:nvPicPr>
        <p:blipFill rotWithShape="1">
          <a:blip r:embed="rId3"/>
          <a:srcRect r="23662" b="42727"/>
          <a:stretch/>
        </p:blipFill>
        <p:spPr>
          <a:xfrm>
            <a:off x="9996728" y="5295900"/>
            <a:ext cx="7376872" cy="39356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2" name="object 5">
            <a:extLst>
              <a:ext uri="{FF2B5EF4-FFF2-40B4-BE49-F238E27FC236}">
                <a16:creationId xmlns:a16="http://schemas.microsoft.com/office/drawing/2014/main" id="{91CB25E5-34A2-4CA6-93CD-C1129FF1C46A}"/>
              </a:ext>
            </a:extLst>
          </p:cNvPr>
          <p:cNvSpPr/>
          <p:nvPr/>
        </p:nvSpPr>
        <p:spPr>
          <a:xfrm>
            <a:off x="1173458" y="3956994"/>
            <a:ext cx="1373378" cy="1439204"/>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sp>
        <p:nvSpPr>
          <p:cNvPr id="13" name="ZoneTexte 12">
            <a:extLst>
              <a:ext uri="{FF2B5EF4-FFF2-40B4-BE49-F238E27FC236}">
                <a16:creationId xmlns:a16="http://schemas.microsoft.com/office/drawing/2014/main" id="{5BA5E257-4C18-4EED-9573-3AC8A41D4068}"/>
              </a:ext>
            </a:extLst>
          </p:cNvPr>
          <p:cNvSpPr txBox="1"/>
          <p:nvPr/>
        </p:nvSpPr>
        <p:spPr>
          <a:xfrm>
            <a:off x="1575473" y="4168764"/>
            <a:ext cx="1373378" cy="1015663"/>
          </a:xfrm>
          <a:prstGeom prst="rect">
            <a:avLst/>
          </a:prstGeom>
          <a:noFill/>
        </p:spPr>
        <p:txBody>
          <a:bodyPr wrap="square" rtlCol="0">
            <a:spAutoFit/>
          </a:bodyPr>
          <a:lstStyle/>
          <a:p>
            <a:r>
              <a:rPr lang="fr-FR" sz="6000" b="1" dirty="0">
                <a:solidFill>
                  <a:schemeClr val="bg1"/>
                </a:solidFill>
              </a:rPr>
              <a:t>1</a:t>
            </a:r>
          </a:p>
        </p:txBody>
      </p:sp>
      <p:pic>
        <p:nvPicPr>
          <p:cNvPr id="14" name="Image 13">
            <a:extLst>
              <a:ext uri="{FF2B5EF4-FFF2-40B4-BE49-F238E27FC236}">
                <a16:creationId xmlns:a16="http://schemas.microsoft.com/office/drawing/2014/main" id="{0BEB3269-1CA4-4C07-BE3E-207A77A23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sp>
        <p:nvSpPr>
          <p:cNvPr id="3" name="object 3"/>
          <p:cNvSpPr txBox="1"/>
          <p:nvPr/>
        </p:nvSpPr>
        <p:spPr>
          <a:xfrm>
            <a:off x="1336431" y="3304196"/>
            <a:ext cx="2772142" cy="1293687"/>
          </a:xfrm>
          <a:prstGeom prst="rect">
            <a:avLst/>
          </a:prstGeom>
        </p:spPr>
        <p:txBody>
          <a:bodyPr vert="horz" wrap="square" lIns="0" tIns="12700" rIns="0" bIns="0" rtlCol="0">
            <a:spAutoFit/>
          </a:bodyPr>
          <a:lstStyle/>
          <a:p>
            <a:pPr marL="12700" marR="5080">
              <a:lnSpc>
                <a:spcPct val="107100"/>
              </a:lnSpc>
              <a:spcBef>
                <a:spcPts val="100"/>
              </a:spcBef>
            </a:pPr>
            <a:r>
              <a:rPr lang="fr-FR" sz="4000" b="1" spc="25" dirty="0">
                <a:solidFill>
                  <a:srgbClr val="13110E"/>
                </a:solidFill>
                <a:latin typeface="Roboto"/>
                <a:cs typeface="Roboto"/>
              </a:rPr>
              <a:t>Ajout détail de l’exam</a:t>
            </a:r>
            <a:endParaRPr sz="4000" dirty="0">
              <a:latin typeface="Roboto"/>
              <a:cs typeface="Roboto"/>
            </a:endParaRPr>
          </a:p>
        </p:txBody>
      </p:sp>
      <p:sp>
        <p:nvSpPr>
          <p:cNvPr id="5" name="object 5"/>
          <p:cNvSpPr/>
          <p:nvPr/>
        </p:nvSpPr>
        <p:spPr>
          <a:xfrm>
            <a:off x="4682732" y="1410289"/>
            <a:ext cx="12329160" cy="3134360"/>
          </a:xfrm>
          <a:custGeom>
            <a:avLst/>
            <a:gdLst/>
            <a:ahLst/>
            <a:cxnLst/>
            <a:rect l="l" t="t" r="r" b="b"/>
            <a:pathLst>
              <a:path w="12329160" h="3134360">
                <a:moveTo>
                  <a:pt x="11961005" y="3134324"/>
                </a:moveTo>
                <a:lnTo>
                  <a:pt x="368005" y="3134324"/>
                </a:lnTo>
                <a:lnTo>
                  <a:pt x="321934" y="3131444"/>
                </a:lnTo>
                <a:lnTo>
                  <a:pt x="277546" y="3123037"/>
                </a:lnTo>
                <a:lnTo>
                  <a:pt x="235188" y="3109451"/>
                </a:lnTo>
                <a:lnTo>
                  <a:pt x="195209" y="3091038"/>
                </a:lnTo>
                <a:lnTo>
                  <a:pt x="157959" y="3068145"/>
                </a:lnTo>
                <a:lnTo>
                  <a:pt x="123785" y="3041122"/>
                </a:lnTo>
                <a:lnTo>
                  <a:pt x="93036" y="3010318"/>
                </a:lnTo>
                <a:lnTo>
                  <a:pt x="66061" y="2976083"/>
                </a:lnTo>
                <a:lnTo>
                  <a:pt x="43209" y="2938766"/>
                </a:lnTo>
                <a:lnTo>
                  <a:pt x="24828" y="2898716"/>
                </a:lnTo>
                <a:lnTo>
                  <a:pt x="11267" y="2856282"/>
                </a:lnTo>
                <a:lnTo>
                  <a:pt x="2874" y="2811815"/>
                </a:lnTo>
                <a:lnTo>
                  <a:pt x="0" y="2765662"/>
                </a:lnTo>
                <a:lnTo>
                  <a:pt x="0" y="368661"/>
                </a:lnTo>
                <a:lnTo>
                  <a:pt x="2874" y="322509"/>
                </a:lnTo>
                <a:lnTo>
                  <a:pt x="11267" y="278041"/>
                </a:lnTo>
                <a:lnTo>
                  <a:pt x="24828" y="235608"/>
                </a:lnTo>
                <a:lnTo>
                  <a:pt x="43209" y="195558"/>
                </a:lnTo>
                <a:lnTo>
                  <a:pt x="66061" y="158240"/>
                </a:lnTo>
                <a:lnTo>
                  <a:pt x="93036" y="124005"/>
                </a:lnTo>
                <a:lnTo>
                  <a:pt x="123785" y="93202"/>
                </a:lnTo>
                <a:lnTo>
                  <a:pt x="157959" y="66179"/>
                </a:lnTo>
                <a:lnTo>
                  <a:pt x="195209" y="43286"/>
                </a:lnTo>
                <a:lnTo>
                  <a:pt x="235188" y="24872"/>
                </a:lnTo>
                <a:lnTo>
                  <a:pt x="277546" y="11287"/>
                </a:lnTo>
                <a:lnTo>
                  <a:pt x="321934" y="2880"/>
                </a:lnTo>
                <a:lnTo>
                  <a:pt x="368005" y="0"/>
                </a:lnTo>
                <a:lnTo>
                  <a:pt x="11961005" y="0"/>
                </a:lnTo>
                <a:lnTo>
                  <a:pt x="12007076" y="2880"/>
                </a:lnTo>
                <a:lnTo>
                  <a:pt x="12051464" y="11287"/>
                </a:lnTo>
                <a:lnTo>
                  <a:pt x="12093822" y="24872"/>
                </a:lnTo>
                <a:lnTo>
                  <a:pt x="12133800" y="43286"/>
                </a:lnTo>
                <a:lnTo>
                  <a:pt x="12171051" y="66179"/>
                </a:lnTo>
                <a:lnTo>
                  <a:pt x="12205225" y="93202"/>
                </a:lnTo>
                <a:lnTo>
                  <a:pt x="12235974" y="124005"/>
                </a:lnTo>
                <a:lnTo>
                  <a:pt x="12262949" y="158240"/>
                </a:lnTo>
                <a:lnTo>
                  <a:pt x="12285801" y="195558"/>
                </a:lnTo>
                <a:lnTo>
                  <a:pt x="12304182" y="235608"/>
                </a:lnTo>
                <a:lnTo>
                  <a:pt x="12317743" y="278041"/>
                </a:lnTo>
                <a:lnTo>
                  <a:pt x="12326135" y="322509"/>
                </a:lnTo>
                <a:lnTo>
                  <a:pt x="12329010" y="368661"/>
                </a:lnTo>
                <a:lnTo>
                  <a:pt x="12329010" y="2765662"/>
                </a:lnTo>
                <a:lnTo>
                  <a:pt x="12326135" y="2811815"/>
                </a:lnTo>
                <a:lnTo>
                  <a:pt x="12317743" y="2856282"/>
                </a:lnTo>
                <a:lnTo>
                  <a:pt x="12304182" y="2898716"/>
                </a:lnTo>
                <a:lnTo>
                  <a:pt x="12285801" y="2938766"/>
                </a:lnTo>
                <a:lnTo>
                  <a:pt x="12262949" y="2976083"/>
                </a:lnTo>
                <a:lnTo>
                  <a:pt x="12235974" y="3010318"/>
                </a:lnTo>
                <a:lnTo>
                  <a:pt x="12205225" y="3041122"/>
                </a:lnTo>
                <a:lnTo>
                  <a:pt x="12171051" y="3068145"/>
                </a:lnTo>
                <a:lnTo>
                  <a:pt x="12133800" y="3091038"/>
                </a:lnTo>
                <a:lnTo>
                  <a:pt x="12093822" y="3109451"/>
                </a:lnTo>
                <a:lnTo>
                  <a:pt x="12051464" y="3123037"/>
                </a:lnTo>
                <a:lnTo>
                  <a:pt x="12007076" y="3131444"/>
                </a:lnTo>
                <a:lnTo>
                  <a:pt x="11961005" y="3134324"/>
                </a:lnTo>
                <a:close/>
              </a:path>
            </a:pathLst>
          </a:custGeom>
          <a:solidFill>
            <a:srgbClr val="FFFFFF"/>
          </a:solidFill>
        </p:spPr>
        <p:txBody>
          <a:bodyPr wrap="square" lIns="0" tIns="0" rIns="0" bIns="0" rtlCol="0"/>
          <a:lstStyle/>
          <a:p>
            <a:endParaRPr/>
          </a:p>
        </p:txBody>
      </p:sp>
      <p:sp>
        <p:nvSpPr>
          <p:cNvPr id="7" name="object 7"/>
          <p:cNvSpPr txBox="1">
            <a:spLocks noGrp="1"/>
          </p:cNvSpPr>
          <p:nvPr>
            <p:ph type="title"/>
          </p:nvPr>
        </p:nvSpPr>
        <p:spPr>
          <a:xfrm>
            <a:off x="5436660" y="1864992"/>
            <a:ext cx="10558145" cy="572849"/>
          </a:xfrm>
          <a:prstGeom prst="rect">
            <a:avLst/>
          </a:prstGeom>
        </p:spPr>
        <p:txBody>
          <a:bodyPr vert="horz" wrap="square" lIns="0" tIns="12700" rIns="0" bIns="0" rtlCol="0">
            <a:spAutoFit/>
          </a:bodyPr>
          <a:lstStyle/>
          <a:p>
            <a:pPr marL="12700" marR="5080">
              <a:lnSpc>
                <a:spcPct val="107100"/>
              </a:lnSpc>
              <a:spcBef>
                <a:spcPts val="100"/>
              </a:spcBef>
            </a:pPr>
            <a:r>
              <a:rPr lang="fr-FR" sz="3600" spc="-50" dirty="0"/>
              <a:t>Score de succès</a:t>
            </a:r>
            <a:endParaRPr sz="3600" dirty="0"/>
          </a:p>
        </p:txBody>
      </p:sp>
      <p:sp>
        <p:nvSpPr>
          <p:cNvPr id="8" name="object 8"/>
          <p:cNvSpPr/>
          <p:nvPr/>
        </p:nvSpPr>
        <p:spPr>
          <a:xfrm>
            <a:off x="4648200" y="5396198"/>
            <a:ext cx="12332335" cy="3488054"/>
          </a:xfrm>
          <a:custGeom>
            <a:avLst/>
            <a:gdLst/>
            <a:ahLst/>
            <a:cxnLst/>
            <a:rect l="l" t="t" r="r" b="b"/>
            <a:pathLst>
              <a:path w="12332335" h="3488054">
                <a:moveTo>
                  <a:pt x="11964196" y="3487450"/>
                </a:moveTo>
                <a:lnTo>
                  <a:pt x="368103" y="3487450"/>
                </a:lnTo>
                <a:lnTo>
                  <a:pt x="322020" y="3484570"/>
                </a:lnTo>
                <a:lnTo>
                  <a:pt x="277620" y="3476163"/>
                </a:lnTo>
                <a:lnTo>
                  <a:pt x="235251" y="3462578"/>
                </a:lnTo>
                <a:lnTo>
                  <a:pt x="195261" y="3444164"/>
                </a:lnTo>
                <a:lnTo>
                  <a:pt x="158001" y="3421271"/>
                </a:lnTo>
                <a:lnTo>
                  <a:pt x="123818" y="3394248"/>
                </a:lnTo>
                <a:lnTo>
                  <a:pt x="93061" y="3363445"/>
                </a:lnTo>
                <a:lnTo>
                  <a:pt x="66078" y="3329210"/>
                </a:lnTo>
                <a:lnTo>
                  <a:pt x="43220" y="3291892"/>
                </a:lnTo>
                <a:lnTo>
                  <a:pt x="24834" y="3251842"/>
                </a:lnTo>
                <a:lnTo>
                  <a:pt x="11270" y="3209409"/>
                </a:lnTo>
                <a:lnTo>
                  <a:pt x="2875" y="3164941"/>
                </a:lnTo>
                <a:lnTo>
                  <a:pt x="0" y="3118789"/>
                </a:lnTo>
                <a:lnTo>
                  <a:pt x="0" y="368661"/>
                </a:lnTo>
                <a:lnTo>
                  <a:pt x="2875" y="322509"/>
                </a:lnTo>
                <a:lnTo>
                  <a:pt x="11270" y="278041"/>
                </a:lnTo>
                <a:lnTo>
                  <a:pt x="24834" y="235608"/>
                </a:lnTo>
                <a:lnTo>
                  <a:pt x="43220" y="195558"/>
                </a:lnTo>
                <a:lnTo>
                  <a:pt x="66078" y="158241"/>
                </a:lnTo>
                <a:lnTo>
                  <a:pt x="93061" y="124005"/>
                </a:lnTo>
                <a:lnTo>
                  <a:pt x="123818" y="93202"/>
                </a:lnTo>
                <a:lnTo>
                  <a:pt x="158001" y="66179"/>
                </a:lnTo>
                <a:lnTo>
                  <a:pt x="195261" y="43286"/>
                </a:lnTo>
                <a:lnTo>
                  <a:pt x="235251" y="24872"/>
                </a:lnTo>
                <a:lnTo>
                  <a:pt x="277620" y="11287"/>
                </a:lnTo>
                <a:lnTo>
                  <a:pt x="322020" y="2880"/>
                </a:lnTo>
                <a:lnTo>
                  <a:pt x="368103" y="0"/>
                </a:lnTo>
                <a:lnTo>
                  <a:pt x="11964196" y="0"/>
                </a:lnTo>
                <a:lnTo>
                  <a:pt x="12010278" y="2880"/>
                </a:lnTo>
                <a:lnTo>
                  <a:pt x="12054678" y="11287"/>
                </a:lnTo>
                <a:lnTo>
                  <a:pt x="12097048" y="24872"/>
                </a:lnTo>
                <a:lnTo>
                  <a:pt x="12137037" y="43286"/>
                </a:lnTo>
                <a:lnTo>
                  <a:pt x="12174297" y="66179"/>
                </a:lnTo>
                <a:lnTo>
                  <a:pt x="12208481" y="93202"/>
                </a:lnTo>
                <a:lnTo>
                  <a:pt x="12239238" y="124005"/>
                </a:lnTo>
                <a:lnTo>
                  <a:pt x="12266220" y="158241"/>
                </a:lnTo>
                <a:lnTo>
                  <a:pt x="12289078" y="195558"/>
                </a:lnTo>
                <a:lnTo>
                  <a:pt x="12307464" y="235608"/>
                </a:lnTo>
                <a:lnTo>
                  <a:pt x="12321028" y="278041"/>
                </a:lnTo>
                <a:lnTo>
                  <a:pt x="12329423" y="322509"/>
                </a:lnTo>
                <a:lnTo>
                  <a:pt x="12332299" y="368661"/>
                </a:lnTo>
                <a:lnTo>
                  <a:pt x="12332299" y="3118789"/>
                </a:lnTo>
                <a:lnTo>
                  <a:pt x="12329423" y="3164941"/>
                </a:lnTo>
                <a:lnTo>
                  <a:pt x="12321028" y="3209409"/>
                </a:lnTo>
                <a:lnTo>
                  <a:pt x="12307464" y="3251842"/>
                </a:lnTo>
                <a:lnTo>
                  <a:pt x="12289078" y="3291892"/>
                </a:lnTo>
                <a:lnTo>
                  <a:pt x="12266220" y="3329210"/>
                </a:lnTo>
                <a:lnTo>
                  <a:pt x="12239238" y="3363445"/>
                </a:lnTo>
                <a:lnTo>
                  <a:pt x="12208481" y="3394248"/>
                </a:lnTo>
                <a:lnTo>
                  <a:pt x="12174297" y="3421271"/>
                </a:lnTo>
                <a:lnTo>
                  <a:pt x="12137037" y="3444164"/>
                </a:lnTo>
                <a:lnTo>
                  <a:pt x="12097048" y="3462578"/>
                </a:lnTo>
                <a:lnTo>
                  <a:pt x="12054678" y="3476163"/>
                </a:lnTo>
                <a:lnTo>
                  <a:pt x="12010278" y="3484570"/>
                </a:lnTo>
                <a:lnTo>
                  <a:pt x="11964196" y="3487450"/>
                </a:lnTo>
                <a:close/>
              </a:path>
            </a:pathLst>
          </a:custGeom>
          <a:solidFill>
            <a:srgbClr val="FFFFFF"/>
          </a:solidFill>
        </p:spPr>
        <p:txBody>
          <a:bodyPr wrap="square" lIns="0" tIns="0" rIns="0" bIns="0" rtlCol="0"/>
          <a:lstStyle/>
          <a:p>
            <a:endParaRPr/>
          </a:p>
        </p:txBody>
      </p:sp>
      <p:sp>
        <p:nvSpPr>
          <p:cNvPr id="9" name="object 9"/>
          <p:cNvSpPr txBox="1"/>
          <p:nvPr/>
        </p:nvSpPr>
        <p:spPr>
          <a:xfrm>
            <a:off x="5436661" y="5850901"/>
            <a:ext cx="4198360" cy="572849"/>
          </a:xfrm>
          <a:prstGeom prst="rect">
            <a:avLst/>
          </a:prstGeom>
        </p:spPr>
        <p:txBody>
          <a:bodyPr vert="horz" wrap="square" lIns="0" tIns="12700" rIns="0" bIns="0" rtlCol="0">
            <a:spAutoFit/>
          </a:bodyPr>
          <a:lstStyle/>
          <a:p>
            <a:pPr marL="12700" marR="5080">
              <a:lnSpc>
                <a:spcPct val="107100"/>
              </a:lnSpc>
              <a:spcBef>
                <a:spcPts val="100"/>
              </a:spcBef>
            </a:pPr>
            <a:r>
              <a:rPr lang="fr-FR" sz="3600" spc="45" dirty="0">
                <a:solidFill>
                  <a:srgbClr val="13110E"/>
                </a:solidFill>
                <a:latin typeface="Roboto"/>
                <a:cs typeface="Roboto"/>
              </a:rPr>
              <a:t>Ajout de questions</a:t>
            </a:r>
            <a:endParaRPr sz="3600" dirty="0">
              <a:latin typeface="Roboto"/>
              <a:cs typeface="Roboto"/>
            </a:endParaRPr>
          </a:p>
        </p:txBody>
      </p:sp>
      <p:pic>
        <p:nvPicPr>
          <p:cNvPr id="12" name="Image 11">
            <a:extLst>
              <a:ext uri="{FF2B5EF4-FFF2-40B4-BE49-F238E27FC236}">
                <a16:creationId xmlns:a16="http://schemas.microsoft.com/office/drawing/2014/main" id="{16D674D8-93BB-4CBB-BBCD-CE3936DAF4E6}"/>
              </a:ext>
            </a:extLst>
          </p:cNvPr>
          <p:cNvPicPr>
            <a:picLocks noChangeAspect="1"/>
          </p:cNvPicPr>
          <p:nvPr/>
        </p:nvPicPr>
        <p:blipFill rotWithShape="1">
          <a:blip r:embed="rId2"/>
          <a:srcRect r="22529" b="41876"/>
          <a:stretch/>
        </p:blipFill>
        <p:spPr>
          <a:xfrm>
            <a:off x="9861477" y="870281"/>
            <a:ext cx="7376872" cy="39356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3" name="object 6">
            <a:extLst>
              <a:ext uri="{FF2B5EF4-FFF2-40B4-BE49-F238E27FC236}">
                <a16:creationId xmlns:a16="http://schemas.microsoft.com/office/drawing/2014/main" id="{21B2F90F-C50E-42BD-B4B7-984D8FFCF1B9}"/>
              </a:ext>
            </a:extLst>
          </p:cNvPr>
          <p:cNvSpPr/>
          <p:nvPr/>
        </p:nvSpPr>
        <p:spPr>
          <a:xfrm>
            <a:off x="1295400" y="5067300"/>
            <a:ext cx="16383000" cy="572848"/>
          </a:xfrm>
          <a:custGeom>
            <a:avLst/>
            <a:gdLst/>
            <a:ahLst/>
            <a:cxnLst/>
            <a:rect l="l" t="t" r="r" b="b"/>
            <a:pathLst>
              <a:path w="8173084">
                <a:moveTo>
                  <a:pt x="0" y="0"/>
                </a:moveTo>
                <a:lnTo>
                  <a:pt x="8172522" y="0"/>
                </a:lnTo>
              </a:path>
            </a:pathLst>
          </a:custGeom>
          <a:ln w="76200">
            <a:solidFill>
              <a:srgbClr val="1753F1"/>
            </a:solidFill>
          </a:ln>
        </p:spPr>
        <p:txBody>
          <a:bodyPr wrap="square" lIns="0" tIns="0" rIns="0" bIns="0" rtlCol="0"/>
          <a:lstStyle/>
          <a:p>
            <a:endParaRPr/>
          </a:p>
        </p:txBody>
      </p:sp>
      <p:sp>
        <p:nvSpPr>
          <p:cNvPr id="14" name="object 3">
            <a:extLst>
              <a:ext uri="{FF2B5EF4-FFF2-40B4-BE49-F238E27FC236}">
                <a16:creationId xmlns:a16="http://schemas.microsoft.com/office/drawing/2014/main" id="{C50AC1EF-8C8C-4FCA-87E0-277B887FD3B9}"/>
              </a:ext>
            </a:extLst>
          </p:cNvPr>
          <p:cNvSpPr txBox="1"/>
          <p:nvPr/>
        </p:nvSpPr>
        <p:spPr>
          <a:xfrm>
            <a:off x="1307123" y="7499783"/>
            <a:ext cx="2772142" cy="1293687"/>
          </a:xfrm>
          <a:prstGeom prst="rect">
            <a:avLst/>
          </a:prstGeom>
        </p:spPr>
        <p:txBody>
          <a:bodyPr vert="horz" wrap="square" lIns="0" tIns="12700" rIns="0" bIns="0" rtlCol="0">
            <a:spAutoFit/>
          </a:bodyPr>
          <a:lstStyle/>
          <a:p>
            <a:pPr marL="12700" marR="5080">
              <a:lnSpc>
                <a:spcPct val="107100"/>
              </a:lnSpc>
              <a:spcBef>
                <a:spcPts val="100"/>
              </a:spcBef>
            </a:pPr>
            <a:r>
              <a:rPr lang="fr-FR" sz="4000" b="1" spc="25" dirty="0">
                <a:solidFill>
                  <a:srgbClr val="13110E"/>
                </a:solidFill>
                <a:latin typeface="Roboto"/>
                <a:cs typeface="Roboto"/>
              </a:rPr>
              <a:t>Ajout détail de l’exam</a:t>
            </a:r>
            <a:endParaRPr sz="4000" dirty="0">
              <a:latin typeface="Roboto"/>
              <a:cs typeface="Roboto"/>
            </a:endParaRPr>
          </a:p>
        </p:txBody>
      </p:sp>
      <p:sp>
        <p:nvSpPr>
          <p:cNvPr id="16" name="ZoneTexte 15">
            <a:extLst>
              <a:ext uri="{FF2B5EF4-FFF2-40B4-BE49-F238E27FC236}">
                <a16:creationId xmlns:a16="http://schemas.microsoft.com/office/drawing/2014/main" id="{D2CE0A10-FFD3-4FE1-9C94-934C0E71AF37}"/>
              </a:ext>
            </a:extLst>
          </p:cNvPr>
          <p:cNvSpPr txBox="1"/>
          <p:nvPr/>
        </p:nvSpPr>
        <p:spPr>
          <a:xfrm>
            <a:off x="5153647" y="6571920"/>
            <a:ext cx="3939604" cy="1661993"/>
          </a:xfrm>
          <a:prstGeom prst="rect">
            <a:avLst/>
          </a:prstGeom>
          <a:noFill/>
        </p:spPr>
        <p:txBody>
          <a:bodyPr wrap="square" rtlCol="0">
            <a:spAutoFit/>
          </a:bodyPr>
          <a:lstStyle/>
          <a:p>
            <a:r>
              <a:rPr lang="fr-FR" sz="2800" dirty="0">
                <a:solidFill>
                  <a:srgbClr val="FF0000"/>
                </a:solidFill>
                <a:latin typeface="Roboto" panose="02000000000000000000" pitchFamily="2" charset="0"/>
                <a:ea typeface="Roboto" panose="02000000000000000000" pitchFamily="2" charset="0"/>
              </a:rPr>
              <a:t>Cette partie est </a:t>
            </a:r>
            <a:r>
              <a:rPr lang="fr-FR" sz="2800" b="1" dirty="0">
                <a:solidFill>
                  <a:srgbClr val="FF0000"/>
                </a:solidFill>
                <a:latin typeface="Roboto" panose="02000000000000000000" pitchFamily="2" charset="0"/>
                <a:ea typeface="Roboto" panose="02000000000000000000" pitchFamily="2" charset="0"/>
              </a:rPr>
              <a:t>identique</a:t>
            </a:r>
            <a:r>
              <a:rPr lang="fr-FR" sz="2800" dirty="0">
                <a:solidFill>
                  <a:srgbClr val="FF0000"/>
                </a:solidFill>
                <a:latin typeface="Roboto" panose="02000000000000000000" pitchFamily="2" charset="0"/>
                <a:ea typeface="Roboto" panose="02000000000000000000" pitchFamily="2" charset="0"/>
              </a:rPr>
              <a:t> à celle de la création </a:t>
            </a:r>
            <a:r>
              <a:rPr lang="fr-FR" sz="2800" b="1" dirty="0">
                <a:solidFill>
                  <a:srgbClr val="FF0000"/>
                </a:solidFill>
                <a:latin typeface="Roboto" panose="02000000000000000000" pitchFamily="2" charset="0"/>
                <a:ea typeface="Roboto" panose="02000000000000000000" pitchFamily="2" charset="0"/>
              </a:rPr>
              <a:t>d’un Quiz</a:t>
            </a:r>
            <a:r>
              <a:rPr lang="fr-FR" sz="2800" dirty="0">
                <a:solidFill>
                  <a:srgbClr val="FF0000"/>
                </a:solidFill>
                <a:latin typeface="Roboto" panose="02000000000000000000" pitchFamily="2" charset="0"/>
                <a:ea typeface="Roboto" panose="02000000000000000000" pitchFamily="2" charset="0"/>
              </a:rPr>
              <a:t>.</a:t>
            </a:r>
          </a:p>
          <a:p>
            <a:endParaRPr lang="fr-FR" dirty="0"/>
          </a:p>
        </p:txBody>
      </p:sp>
      <p:sp>
        <p:nvSpPr>
          <p:cNvPr id="17" name="object 5">
            <a:extLst>
              <a:ext uri="{FF2B5EF4-FFF2-40B4-BE49-F238E27FC236}">
                <a16:creationId xmlns:a16="http://schemas.microsoft.com/office/drawing/2014/main" id="{707EC9EB-EBBB-416A-A2C6-EEBB1C9B8F53}"/>
              </a:ext>
            </a:extLst>
          </p:cNvPr>
          <p:cNvSpPr/>
          <p:nvPr/>
        </p:nvSpPr>
        <p:spPr>
          <a:xfrm>
            <a:off x="1230923" y="1666726"/>
            <a:ext cx="1373378" cy="1439204"/>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sp>
        <p:nvSpPr>
          <p:cNvPr id="18" name="object 5">
            <a:extLst>
              <a:ext uri="{FF2B5EF4-FFF2-40B4-BE49-F238E27FC236}">
                <a16:creationId xmlns:a16="http://schemas.microsoft.com/office/drawing/2014/main" id="{B5763F7C-7259-4453-B0BF-B0EBDB0BE1D4}"/>
              </a:ext>
            </a:extLst>
          </p:cNvPr>
          <p:cNvSpPr/>
          <p:nvPr/>
        </p:nvSpPr>
        <p:spPr>
          <a:xfrm>
            <a:off x="1413373" y="5839651"/>
            <a:ext cx="1373378" cy="1439204"/>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sp>
        <p:nvSpPr>
          <p:cNvPr id="19" name="ZoneTexte 18">
            <a:extLst>
              <a:ext uri="{FF2B5EF4-FFF2-40B4-BE49-F238E27FC236}">
                <a16:creationId xmlns:a16="http://schemas.microsoft.com/office/drawing/2014/main" id="{26D85113-F665-4286-A3F1-46E9D20345CA}"/>
              </a:ext>
            </a:extLst>
          </p:cNvPr>
          <p:cNvSpPr txBox="1"/>
          <p:nvPr/>
        </p:nvSpPr>
        <p:spPr>
          <a:xfrm>
            <a:off x="1598422" y="1864992"/>
            <a:ext cx="1373378" cy="1015663"/>
          </a:xfrm>
          <a:prstGeom prst="rect">
            <a:avLst/>
          </a:prstGeom>
          <a:noFill/>
        </p:spPr>
        <p:txBody>
          <a:bodyPr wrap="square" rtlCol="0">
            <a:spAutoFit/>
          </a:bodyPr>
          <a:lstStyle/>
          <a:p>
            <a:r>
              <a:rPr lang="fr-FR" sz="6000" b="1" dirty="0">
                <a:solidFill>
                  <a:schemeClr val="bg1"/>
                </a:solidFill>
              </a:rPr>
              <a:t>1</a:t>
            </a:r>
          </a:p>
        </p:txBody>
      </p:sp>
      <p:sp>
        <p:nvSpPr>
          <p:cNvPr id="20" name="ZoneTexte 19">
            <a:extLst>
              <a:ext uri="{FF2B5EF4-FFF2-40B4-BE49-F238E27FC236}">
                <a16:creationId xmlns:a16="http://schemas.microsoft.com/office/drawing/2014/main" id="{4B6B04B6-EDC2-4CCC-986C-653ED7AE6EBC}"/>
              </a:ext>
            </a:extLst>
          </p:cNvPr>
          <p:cNvSpPr txBox="1"/>
          <p:nvPr/>
        </p:nvSpPr>
        <p:spPr>
          <a:xfrm>
            <a:off x="1760949" y="6044850"/>
            <a:ext cx="1373378" cy="1015663"/>
          </a:xfrm>
          <a:prstGeom prst="rect">
            <a:avLst/>
          </a:prstGeom>
          <a:noFill/>
        </p:spPr>
        <p:txBody>
          <a:bodyPr wrap="square" rtlCol="0">
            <a:spAutoFit/>
          </a:bodyPr>
          <a:lstStyle/>
          <a:p>
            <a:r>
              <a:rPr lang="fr-FR" sz="6000" b="1" dirty="0">
                <a:solidFill>
                  <a:schemeClr val="bg1"/>
                </a:solidFill>
              </a:rPr>
              <a:t>2</a:t>
            </a:r>
          </a:p>
        </p:txBody>
      </p:sp>
      <p:pic>
        <p:nvPicPr>
          <p:cNvPr id="21" name="Image 20">
            <a:extLst>
              <a:ext uri="{FF2B5EF4-FFF2-40B4-BE49-F238E27FC236}">
                <a16:creationId xmlns:a16="http://schemas.microsoft.com/office/drawing/2014/main" id="{724AEB84-20C7-4902-AA64-ACCA8825AA4B}"/>
              </a:ext>
            </a:extLst>
          </p:cNvPr>
          <p:cNvPicPr>
            <a:picLocks noChangeAspect="1"/>
          </p:cNvPicPr>
          <p:nvPr/>
        </p:nvPicPr>
        <p:blipFill rotWithShape="1">
          <a:blip r:embed="rId3"/>
          <a:srcRect l="8119" t="1126" r="841" b="29336"/>
          <a:stretch/>
        </p:blipFill>
        <p:spPr>
          <a:xfrm>
            <a:off x="10003422" y="5593039"/>
            <a:ext cx="7395802" cy="40169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2" name="Image 21">
            <a:extLst>
              <a:ext uri="{FF2B5EF4-FFF2-40B4-BE49-F238E27FC236}">
                <a16:creationId xmlns:a16="http://schemas.microsoft.com/office/drawing/2014/main" id="{ACA47779-5ED9-4972-9F50-5521D5E63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1563712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8870315"/>
          </a:xfrm>
          <a:custGeom>
            <a:avLst/>
            <a:gdLst/>
            <a:ahLst/>
            <a:cxnLst/>
            <a:rect l="l" t="t" r="r" b="b"/>
            <a:pathLst>
              <a:path w="18288000" h="8870315">
                <a:moveTo>
                  <a:pt x="0" y="8870246"/>
                </a:moveTo>
                <a:lnTo>
                  <a:pt x="18287998" y="8870246"/>
                </a:lnTo>
                <a:lnTo>
                  <a:pt x="18287998" y="0"/>
                </a:lnTo>
                <a:lnTo>
                  <a:pt x="0" y="0"/>
                </a:lnTo>
                <a:lnTo>
                  <a:pt x="0" y="8870246"/>
                </a:lnTo>
                <a:close/>
              </a:path>
            </a:pathLst>
          </a:custGeom>
          <a:solidFill>
            <a:srgbClr val="F5F5F5"/>
          </a:solidFill>
        </p:spPr>
        <p:txBody>
          <a:bodyPr wrap="square" lIns="0" tIns="0" rIns="0" bIns="0" rtlCol="0"/>
          <a:lstStyle/>
          <a:p>
            <a:endParaRPr/>
          </a:p>
        </p:txBody>
      </p:sp>
      <p:sp>
        <p:nvSpPr>
          <p:cNvPr id="5" name="object 5"/>
          <p:cNvSpPr/>
          <p:nvPr/>
        </p:nvSpPr>
        <p:spPr>
          <a:xfrm>
            <a:off x="9411" y="8870246"/>
            <a:ext cx="18278475" cy="1419225"/>
          </a:xfrm>
          <a:custGeom>
            <a:avLst/>
            <a:gdLst/>
            <a:ahLst/>
            <a:cxnLst/>
            <a:rect l="l" t="t" r="r" b="b"/>
            <a:pathLst>
              <a:path w="18278475" h="1419225">
                <a:moveTo>
                  <a:pt x="18278473" y="1419224"/>
                </a:moveTo>
                <a:lnTo>
                  <a:pt x="0" y="1419224"/>
                </a:lnTo>
                <a:lnTo>
                  <a:pt x="0" y="0"/>
                </a:lnTo>
                <a:lnTo>
                  <a:pt x="18278473" y="0"/>
                </a:lnTo>
                <a:lnTo>
                  <a:pt x="18278473" y="1419224"/>
                </a:lnTo>
                <a:close/>
              </a:path>
            </a:pathLst>
          </a:custGeom>
          <a:solidFill>
            <a:srgbClr val="1753F1"/>
          </a:solidFill>
        </p:spPr>
        <p:txBody>
          <a:bodyPr wrap="square" lIns="0" tIns="0" rIns="0" bIns="0" rtlCol="0"/>
          <a:lstStyle/>
          <a:p>
            <a:endParaRPr/>
          </a:p>
        </p:txBody>
      </p:sp>
      <p:sp>
        <p:nvSpPr>
          <p:cNvPr id="6" name="Espace réservé du contenu 2">
            <a:extLst>
              <a:ext uri="{FF2B5EF4-FFF2-40B4-BE49-F238E27FC236}">
                <a16:creationId xmlns:a16="http://schemas.microsoft.com/office/drawing/2014/main" id="{58EFD791-84A1-4C9D-8E07-E650D48C870D}"/>
              </a:ext>
            </a:extLst>
          </p:cNvPr>
          <p:cNvSpPr txBox="1">
            <a:spLocks/>
          </p:cNvSpPr>
          <p:nvPr/>
        </p:nvSpPr>
        <p:spPr>
          <a:xfrm>
            <a:off x="288670" y="425143"/>
            <a:ext cx="18045638" cy="9010674"/>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fr-FR" sz="3200" b="1" i="1" kern="0" dirty="0">
                <a:solidFill>
                  <a:sysClr val="windowText" lastClr="000000"/>
                </a:solidFill>
                <a:latin typeface="Roboto" panose="02000000000000000000" pitchFamily="2" charset="0"/>
                <a:ea typeface="Roboto" panose="02000000000000000000" pitchFamily="2" charset="0"/>
              </a:rPr>
              <a:t>Exemple de certificat</a:t>
            </a:r>
          </a:p>
          <a:p>
            <a:pPr lvl="2">
              <a:lnSpc>
                <a:spcPct val="110000"/>
              </a:lnSpc>
              <a:spcBef>
                <a:spcPts val="600"/>
              </a:spcBef>
            </a:pPr>
            <a:endParaRPr lang="fr-FR" sz="2000" kern="0" dirty="0">
              <a:solidFill>
                <a:sysClr val="windowText" lastClr="000000"/>
              </a:solidFill>
            </a:endParaRPr>
          </a:p>
          <a:p>
            <a:pPr marL="1028700" lvl="2" indent="-342900"/>
            <a:endParaRPr lang="fr-FR" sz="2000" kern="0" dirty="0">
              <a:solidFill>
                <a:sysClr val="windowText" lastClr="000000"/>
              </a:solidFill>
            </a:endParaRPr>
          </a:p>
          <a:p>
            <a:pPr marL="1028700" lvl="2" indent="-342900"/>
            <a:endParaRPr lang="fr-FR" sz="2000" kern="0" dirty="0">
              <a:solidFill>
                <a:sysClr val="windowText" lastClr="000000"/>
              </a:solidFill>
            </a:endParaRPr>
          </a:p>
        </p:txBody>
      </p:sp>
      <p:sp>
        <p:nvSpPr>
          <p:cNvPr id="9" name="ZoneTexte 8">
            <a:extLst>
              <a:ext uri="{FF2B5EF4-FFF2-40B4-BE49-F238E27FC236}">
                <a16:creationId xmlns:a16="http://schemas.microsoft.com/office/drawing/2014/main" id="{5F18FB66-E466-4AD9-AF15-C847E41AFD75}"/>
              </a:ext>
            </a:extLst>
          </p:cNvPr>
          <p:cNvSpPr txBox="1"/>
          <p:nvPr/>
        </p:nvSpPr>
        <p:spPr>
          <a:xfrm>
            <a:off x="1676400" y="1155075"/>
            <a:ext cx="15773399" cy="523220"/>
          </a:xfrm>
          <a:prstGeom prst="rect">
            <a:avLst/>
          </a:prstGeom>
          <a:noFill/>
        </p:spPr>
        <p:txBody>
          <a:bodyPr wrap="square" rtlCol="0">
            <a:spAutoFit/>
          </a:bodyPr>
          <a:lstStyle/>
          <a:p>
            <a:r>
              <a:rPr lang="fr-FR" sz="2800" i="1" dirty="0">
                <a:latin typeface="Roboto" panose="02000000000000000000" pitchFamily="2" charset="0"/>
                <a:ea typeface="Roboto" panose="02000000000000000000" pitchFamily="2" charset="0"/>
              </a:rPr>
              <a:t>A la fin de chaque examen réussi un certificat comme celui-ci est délivré à l’apprenant en question</a:t>
            </a:r>
            <a:endParaRPr lang="fr-FR" sz="2800" dirty="0">
              <a:latin typeface="Roboto" panose="02000000000000000000" pitchFamily="2" charset="0"/>
              <a:ea typeface="Roboto" panose="02000000000000000000" pitchFamily="2" charset="0"/>
            </a:endParaRPr>
          </a:p>
        </p:txBody>
      </p:sp>
      <p:pic>
        <p:nvPicPr>
          <p:cNvPr id="4" name="Image 3">
            <a:extLst>
              <a:ext uri="{FF2B5EF4-FFF2-40B4-BE49-F238E27FC236}">
                <a16:creationId xmlns:a16="http://schemas.microsoft.com/office/drawing/2014/main" id="{FCFF7677-B754-45DD-81A5-CB4F09EDC770}"/>
              </a:ext>
            </a:extLst>
          </p:cNvPr>
          <p:cNvPicPr>
            <a:picLocks noChangeAspect="1"/>
          </p:cNvPicPr>
          <p:nvPr/>
        </p:nvPicPr>
        <p:blipFill>
          <a:blip r:embed="rId2"/>
          <a:stretch>
            <a:fillRect/>
          </a:stretch>
        </p:blipFill>
        <p:spPr>
          <a:xfrm>
            <a:off x="4419600" y="1799323"/>
            <a:ext cx="9448800" cy="6688354"/>
          </a:xfrm>
          <a:prstGeom prst="rect">
            <a:avLst/>
          </a:prstGeom>
        </p:spPr>
      </p:pic>
      <p:pic>
        <p:nvPicPr>
          <p:cNvPr id="7" name="Image 6">
            <a:extLst>
              <a:ext uri="{FF2B5EF4-FFF2-40B4-BE49-F238E27FC236}">
                <a16:creationId xmlns:a16="http://schemas.microsoft.com/office/drawing/2014/main" id="{0FBAFF2C-EAAA-418B-89DF-072A3CD12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2826467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411" y="-206379"/>
            <a:ext cx="18288000" cy="8870315"/>
          </a:xfrm>
          <a:custGeom>
            <a:avLst/>
            <a:gdLst/>
            <a:ahLst/>
            <a:cxnLst/>
            <a:rect l="l" t="t" r="r" b="b"/>
            <a:pathLst>
              <a:path w="18288000" h="8870315">
                <a:moveTo>
                  <a:pt x="0" y="8870246"/>
                </a:moveTo>
                <a:lnTo>
                  <a:pt x="18287998" y="8870246"/>
                </a:lnTo>
                <a:lnTo>
                  <a:pt x="18287998" y="0"/>
                </a:lnTo>
                <a:lnTo>
                  <a:pt x="0" y="0"/>
                </a:lnTo>
                <a:lnTo>
                  <a:pt x="0" y="8870246"/>
                </a:lnTo>
                <a:close/>
              </a:path>
            </a:pathLst>
          </a:custGeom>
          <a:solidFill>
            <a:srgbClr val="F5F5F5"/>
          </a:solidFill>
        </p:spPr>
        <p:txBody>
          <a:bodyPr wrap="square" lIns="0" tIns="0" rIns="0" bIns="0" rtlCol="0"/>
          <a:lstStyle/>
          <a:p>
            <a:endParaRPr dirty="0"/>
          </a:p>
        </p:txBody>
      </p:sp>
      <p:sp>
        <p:nvSpPr>
          <p:cNvPr id="5" name="object 5"/>
          <p:cNvSpPr/>
          <p:nvPr/>
        </p:nvSpPr>
        <p:spPr>
          <a:xfrm>
            <a:off x="9411" y="8870246"/>
            <a:ext cx="18278475" cy="1419225"/>
          </a:xfrm>
          <a:custGeom>
            <a:avLst/>
            <a:gdLst/>
            <a:ahLst/>
            <a:cxnLst/>
            <a:rect l="l" t="t" r="r" b="b"/>
            <a:pathLst>
              <a:path w="18278475" h="1419225">
                <a:moveTo>
                  <a:pt x="18278473" y="1419224"/>
                </a:moveTo>
                <a:lnTo>
                  <a:pt x="0" y="1419224"/>
                </a:lnTo>
                <a:lnTo>
                  <a:pt x="0" y="0"/>
                </a:lnTo>
                <a:lnTo>
                  <a:pt x="18278473" y="0"/>
                </a:lnTo>
                <a:lnTo>
                  <a:pt x="18278473" y="1419224"/>
                </a:lnTo>
                <a:close/>
              </a:path>
            </a:pathLst>
          </a:custGeom>
          <a:solidFill>
            <a:srgbClr val="1753F1"/>
          </a:solidFill>
        </p:spPr>
        <p:txBody>
          <a:bodyPr wrap="square" lIns="0" tIns="0" rIns="0" bIns="0" rtlCol="0"/>
          <a:lstStyle/>
          <a:p>
            <a:endParaRPr/>
          </a:p>
        </p:txBody>
      </p:sp>
      <p:sp>
        <p:nvSpPr>
          <p:cNvPr id="6" name="object 24">
            <a:extLst>
              <a:ext uri="{FF2B5EF4-FFF2-40B4-BE49-F238E27FC236}">
                <a16:creationId xmlns:a16="http://schemas.microsoft.com/office/drawing/2014/main" id="{502A5B45-5CA6-41BC-B922-CB35B8C489EE}"/>
              </a:ext>
            </a:extLst>
          </p:cNvPr>
          <p:cNvSpPr txBox="1">
            <a:spLocks/>
          </p:cNvSpPr>
          <p:nvPr/>
        </p:nvSpPr>
        <p:spPr>
          <a:xfrm>
            <a:off x="5387435" y="1149974"/>
            <a:ext cx="10294901" cy="751488"/>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fr-FR" sz="4800" b="1" kern="0" spc="-50" dirty="0">
                <a:solidFill>
                  <a:sysClr val="windowText" lastClr="000000"/>
                </a:solidFill>
              </a:rPr>
              <a:t>C</a:t>
            </a:r>
            <a:r>
              <a:rPr lang="fr-FR" sz="4800" b="1" kern="0" spc="-50" dirty="0">
                <a:solidFill>
                  <a:sysClr val="windowText" lastClr="000000"/>
                </a:solidFill>
                <a:latin typeface="Roboto"/>
                <a:cs typeface="Roboto"/>
              </a:rPr>
              <a:t>réation utilisateur/équipe</a:t>
            </a:r>
            <a:endParaRPr lang="fr-FR" sz="4800" kern="0" dirty="0">
              <a:solidFill>
                <a:sysClr val="windowText" lastClr="000000"/>
              </a:solidFill>
              <a:latin typeface="Roboto"/>
              <a:cs typeface="Roboto"/>
            </a:endParaRPr>
          </a:p>
        </p:txBody>
      </p:sp>
      <p:grpSp>
        <p:nvGrpSpPr>
          <p:cNvPr id="7" name="object 3">
            <a:extLst>
              <a:ext uri="{FF2B5EF4-FFF2-40B4-BE49-F238E27FC236}">
                <a16:creationId xmlns:a16="http://schemas.microsoft.com/office/drawing/2014/main" id="{7DED07F9-E6E3-48FC-AEC6-C950ED053245}"/>
              </a:ext>
            </a:extLst>
          </p:cNvPr>
          <p:cNvGrpSpPr/>
          <p:nvPr/>
        </p:nvGrpSpPr>
        <p:grpSpPr>
          <a:xfrm>
            <a:off x="3323682" y="4326738"/>
            <a:ext cx="3443604" cy="2854960"/>
            <a:chOff x="1354394" y="4326738"/>
            <a:chExt cx="3443604" cy="2854960"/>
          </a:xfrm>
        </p:grpSpPr>
        <p:sp>
          <p:nvSpPr>
            <p:cNvPr id="8" name="object 4">
              <a:extLst>
                <a:ext uri="{FF2B5EF4-FFF2-40B4-BE49-F238E27FC236}">
                  <a16:creationId xmlns:a16="http://schemas.microsoft.com/office/drawing/2014/main" id="{246A1BDD-9B1B-4623-8D8E-F000BD569764}"/>
                </a:ext>
              </a:extLst>
            </p:cNvPr>
            <p:cNvSpPr/>
            <p:nvPr/>
          </p:nvSpPr>
          <p:spPr>
            <a:xfrm>
              <a:off x="1354394" y="4796439"/>
              <a:ext cx="3443604" cy="2385060"/>
            </a:xfrm>
            <a:custGeom>
              <a:avLst/>
              <a:gdLst/>
              <a:ahLst/>
              <a:cxnLst/>
              <a:rect l="l" t="t" r="r" b="b"/>
              <a:pathLst>
                <a:path w="3443604" h="2385059">
                  <a:moveTo>
                    <a:pt x="3075007" y="2385035"/>
                  </a:moveTo>
                  <a:lnTo>
                    <a:pt x="368056" y="2385035"/>
                  </a:lnTo>
                  <a:lnTo>
                    <a:pt x="321980" y="2382155"/>
                  </a:lnTo>
                  <a:lnTo>
                    <a:pt x="277585" y="2373748"/>
                  </a:lnTo>
                  <a:lnTo>
                    <a:pt x="235221" y="2360162"/>
                  </a:lnTo>
                  <a:lnTo>
                    <a:pt x="195237" y="2341749"/>
                  </a:lnTo>
                  <a:lnTo>
                    <a:pt x="157981" y="2318856"/>
                  </a:lnTo>
                  <a:lnTo>
                    <a:pt x="123802" y="2291833"/>
                  </a:lnTo>
                  <a:lnTo>
                    <a:pt x="93049" y="2261029"/>
                  </a:lnTo>
                  <a:lnTo>
                    <a:pt x="66070" y="2226794"/>
                  </a:lnTo>
                  <a:lnTo>
                    <a:pt x="43215" y="2189477"/>
                  </a:lnTo>
                  <a:lnTo>
                    <a:pt x="24831" y="2149427"/>
                  </a:lnTo>
                  <a:lnTo>
                    <a:pt x="11268" y="2106993"/>
                  </a:lnTo>
                  <a:lnTo>
                    <a:pt x="2875" y="2062526"/>
                  </a:lnTo>
                  <a:lnTo>
                    <a:pt x="0" y="2016373"/>
                  </a:lnTo>
                  <a:lnTo>
                    <a:pt x="0" y="368661"/>
                  </a:lnTo>
                  <a:lnTo>
                    <a:pt x="2875" y="322509"/>
                  </a:lnTo>
                  <a:lnTo>
                    <a:pt x="11268" y="278041"/>
                  </a:lnTo>
                  <a:lnTo>
                    <a:pt x="24831" y="235608"/>
                  </a:lnTo>
                  <a:lnTo>
                    <a:pt x="43215" y="195558"/>
                  </a:lnTo>
                  <a:lnTo>
                    <a:pt x="66070" y="158240"/>
                  </a:lnTo>
                  <a:lnTo>
                    <a:pt x="93049" y="124005"/>
                  </a:lnTo>
                  <a:lnTo>
                    <a:pt x="123802" y="93202"/>
                  </a:lnTo>
                  <a:lnTo>
                    <a:pt x="157981" y="66179"/>
                  </a:lnTo>
                  <a:lnTo>
                    <a:pt x="195237" y="43286"/>
                  </a:lnTo>
                  <a:lnTo>
                    <a:pt x="235221" y="24872"/>
                  </a:lnTo>
                  <a:lnTo>
                    <a:pt x="277585" y="11287"/>
                  </a:lnTo>
                  <a:lnTo>
                    <a:pt x="321980" y="2880"/>
                  </a:lnTo>
                  <a:lnTo>
                    <a:pt x="368056" y="0"/>
                  </a:lnTo>
                  <a:lnTo>
                    <a:pt x="3075007" y="0"/>
                  </a:lnTo>
                  <a:lnTo>
                    <a:pt x="3121084" y="2880"/>
                  </a:lnTo>
                  <a:lnTo>
                    <a:pt x="3165479" y="11287"/>
                  </a:lnTo>
                  <a:lnTo>
                    <a:pt x="3207843" y="24872"/>
                  </a:lnTo>
                  <a:lnTo>
                    <a:pt x="3247827" y="43286"/>
                  </a:lnTo>
                  <a:lnTo>
                    <a:pt x="3285083" y="66179"/>
                  </a:lnTo>
                  <a:lnTo>
                    <a:pt x="3319262" y="93202"/>
                  </a:lnTo>
                  <a:lnTo>
                    <a:pt x="3350015" y="124005"/>
                  </a:lnTo>
                  <a:lnTo>
                    <a:pt x="3376994" y="158240"/>
                  </a:lnTo>
                  <a:lnTo>
                    <a:pt x="3399849" y="195558"/>
                  </a:lnTo>
                  <a:lnTo>
                    <a:pt x="3418233" y="235608"/>
                  </a:lnTo>
                  <a:lnTo>
                    <a:pt x="3431796" y="278041"/>
                  </a:lnTo>
                  <a:lnTo>
                    <a:pt x="3440189" y="322509"/>
                  </a:lnTo>
                  <a:lnTo>
                    <a:pt x="3443065" y="368661"/>
                  </a:lnTo>
                  <a:lnTo>
                    <a:pt x="3443065" y="2016373"/>
                  </a:lnTo>
                  <a:lnTo>
                    <a:pt x="3440189" y="2062526"/>
                  </a:lnTo>
                  <a:lnTo>
                    <a:pt x="3431796" y="2106993"/>
                  </a:lnTo>
                  <a:lnTo>
                    <a:pt x="3418233" y="2149427"/>
                  </a:lnTo>
                  <a:lnTo>
                    <a:pt x="3399849" y="2189477"/>
                  </a:lnTo>
                  <a:lnTo>
                    <a:pt x="3376994" y="2226794"/>
                  </a:lnTo>
                  <a:lnTo>
                    <a:pt x="3350015" y="2261029"/>
                  </a:lnTo>
                  <a:lnTo>
                    <a:pt x="3319262" y="2291833"/>
                  </a:lnTo>
                  <a:lnTo>
                    <a:pt x="3285083" y="2318856"/>
                  </a:lnTo>
                  <a:lnTo>
                    <a:pt x="3247827" y="2341749"/>
                  </a:lnTo>
                  <a:lnTo>
                    <a:pt x="3207843" y="2360162"/>
                  </a:lnTo>
                  <a:lnTo>
                    <a:pt x="3165479" y="2373748"/>
                  </a:lnTo>
                  <a:lnTo>
                    <a:pt x="3121084" y="2382155"/>
                  </a:lnTo>
                  <a:lnTo>
                    <a:pt x="3075007" y="2385035"/>
                  </a:lnTo>
                  <a:close/>
                </a:path>
              </a:pathLst>
            </a:custGeom>
            <a:solidFill>
              <a:srgbClr val="FFFFFF"/>
            </a:solidFill>
          </p:spPr>
          <p:txBody>
            <a:bodyPr wrap="square" lIns="0" tIns="0" rIns="0" bIns="0" rtlCol="0"/>
            <a:lstStyle/>
            <a:p>
              <a:endParaRPr/>
            </a:p>
          </p:txBody>
        </p:sp>
        <p:sp>
          <p:nvSpPr>
            <p:cNvPr id="9" name="object 5">
              <a:extLst>
                <a:ext uri="{FF2B5EF4-FFF2-40B4-BE49-F238E27FC236}">
                  <a16:creationId xmlns:a16="http://schemas.microsoft.com/office/drawing/2014/main" id="{79876E70-A0A4-4008-B257-C902FD7738CC}"/>
                </a:ext>
              </a:extLst>
            </p:cNvPr>
            <p:cNvSpPr/>
            <p:nvPr/>
          </p:nvSpPr>
          <p:spPr>
            <a:xfrm>
              <a:off x="2601791" y="4326738"/>
              <a:ext cx="942975" cy="942975"/>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grpSp>
      <p:sp>
        <p:nvSpPr>
          <p:cNvPr id="10" name="object 6">
            <a:extLst>
              <a:ext uri="{FF2B5EF4-FFF2-40B4-BE49-F238E27FC236}">
                <a16:creationId xmlns:a16="http://schemas.microsoft.com/office/drawing/2014/main" id="{B8AC0C3C-2E31-4CF7-A121-6D799415BF51}"/>
              </a:ext>
            </a:extLst>
          </p:cNvPr>
          <p:cNvSpPr txBox="1"/>
          <p:nvPr/>
        </p:nvSpPr>
        <p:spPr>
          <a:xfrm>
            <a:off x="3768325" y="5657326"/>
            <a:ext cx="2506171" cy="1058751"/>
          </a:xfrm>
          <a:prstGeom prst="rect">
            <a:avLst/>
          </a:prstGeom>
        </p:spPr>
        <p:txBody>
          <a:bodyPr vert="horz" wrap="square" lIns="0" tIns="12700" rIns="0" bIns="0" rtlCol="0">
            <a:spAutoFit/>
          </a:bodyPr>
          <a:lstStyle/>
          <a:p>
            <a:pPr marL="12700" marR="5080" indent="65405" algn="ctr">
              <a:lnSpc>
                <a:spcPct val="115599"/>
              </a:lnSpc>
              <a:spcBef>
                <a:spcPts val="100"/>
              </a:spcBef>
            </a:pPr>
            <a:r>
              <a:rPr lang="fr-FR" sz="2000" spc="10" dirty="0">
                <a:solidFill>
                  <a:srgbClr val="13110E"/>
                </a:solidFill>
                <a:latin typeface="Roboto"/>
                <a:cs typeface="Roboto"/>
              </a:rPr>
              <a:t>Ajouter les informations relatives à l’utilisateur</a:t>
            </a:r>
            <a:endParaRPr sz="2000" dirty="0">
              <a:latin typeface="Roboto"/>
              <a:cs typeface="Roboto"/>
            </a:endParaRPr>
          </a:p>
        </p:txBody>
      </p:sp>
      <p:grpSp>
        <p:nvGrpSpPr>
          <p:cNvPr id="11" name="object 8">
            <a:extLst>
              <a:ext uri="{FF2B5EF4-FFF2-40B4-BE49-F238E27FC236}">
                <a16:creationId xmlns:a16="http://schemas.microsoft.com/office/drawing/2014/main" id="{7D8A7CEA-8626-4F8D-9CF2-96B119004A22}"/>
              </a:ext>
            </a:extLst>
          </p:cNvPr>
          <p:cNvGrpSpPr/>
          <p:nvPr/>
        </p:nvGrpSpPr>
        <p:grpSpPr>
          <a:xfrm>
            <a:off x="7369540" y="4326738"/>
            <a:ext cx="3443604" cy="2854960"/>
            <a:chOff x="5400252" y="4326738"/>
            <a:chExt cx="3443604" cy="2854960"/>
          </a:xfrm>
        </p:grpSpPr>
        <p:sp>
          <p:nvSpPr>
            <p:cNvPr id="12" name="object 9">
              <a:extLst>
                <a:ext uri="{FF2B5EF4-FFF2-40B4-BE49-F238E27FC236}">
                  <a16:creationId xmlns:a16="http://schemas.microsoft.com/office/drawing/2014/main" id="{E32BBC53-1B98-4325-AA2F-788FAB31AAE3}"/>
                </a:ext>
              </a:extLst>
            </p:cNvPr>
            <p:cNvSpPr/>
            <p:nvPr/>
          </p:nvSpPr>
          <p:spPr>
            <a:xfrm>
              <a:off x="5400252" y="4796439"/>
              <a:ext cx="3443604" cy="2385060"/>
            </a:xfrm>
            <a:custGeom>
              <a:avLst/>
              <a:gdLst/>
              <a:ahLst/>
              <a:cxnLst/>
              <a:rect l="l" t="t" r="r" b="b"/>
              <a:pathLst>
                <a:path w="3443604" h="2385059">
                  <a:moveTo>
                    <a:pt x="3075007" y="2385035"/>
                  </a:moveTo>
                  <a:lnTo>
                    <a:pt x="368056" y="2385035"/>
                  </a:lnTo>
                  <a:lnTo>
                    <a:pt x="321980" y="2382155"/>
                  </a:lnTo>
                  <a:lnTo>
                    <a:pt x="277585" y="2373748"/>
                  </a:lnTo>
                  <a:lnTo>
                    <a:pt x="235221" y="2360162"/>
                  </a:lnTo>
                  <a:lnTo>
                    <a:pt x="195237" y="2341749"/>
                  </a:lnTo>
                  <a:lnTo>
                    <a:pt x="157981" y="2318856"/>
                  </a:lnTo>
                  <a:lnTo>
                    <a:pt x="123802" y="2291833"/>
                  </a:lnTo>
                  <a:lnTo>
                    <a:pt x="93049" y="2261029"/>
                  </a:lnTo>
                  <a:lnTo>
                    <a:pt x="66070" y="2226794"/>
                  </a:lnTo>
                  <a:lnTo>
                    <a:pt x="43215" y="2189477"/>
                  </a:lnTo>
                  <a:lnTo>
                    <a:pt x="24831" y="2149427"/>
                  </a:lnTo>
                  <a:lnTo>
                    <a:pt x="11268" y="2106993"/>
                  </a:lnTo>
                  <a:lnTo>
                    <a:pt x="2875" y="2062526"/>
                  </a:lnTo>
                  <a:lnTo>
                    <a:pt x="0" y="2016373"/>
                  </a:lnTo>
                  <a:lnTo>
                    <a:pt x="0" y="368661"/>
                  </a:lnTo>
                  <a:lnTo>
                    <a:pt x="2875" y="322509"/>
                  </a:lnTo>
                  <a:lnTo>
                    <a:pt x="11268" y="278041"/>
                  </a:lnTo>
                  <a:lnTo>
                    <a:pt x="24831" y="235608"/>
                  </a:lnTo>
                  <a:lnTo>
                    <a:pt x="43215" y="195558"/>
                  </a:lnTo>
                  <a:lnTo>
                    <a:pt x="66070" y="158240"/>
                  </a:lnTo>
                  <a:lnTo>
                    <a:pt x="93049" y="124005"/>
                  </a:lnTo>
                  <a:lnTo>
                    <a:pt x="123802" y="93202"/>
                  </a:lnTo>
                  <a:lnTo>
                    <a:pt x="157981" y="66179"/>
                  </a:lnTo>
                  <a:lnTo>
                    <a:pt x="195237" y="43286"/>
                  </a:lnTo>
                  <a:lnTo>
                    <a:pt x="235221" y="24872"/>
                  </a:lnTo>
                  <a:lnTo>
                    <a:pt x="277585" y="11287"/>
                  </a:lnTo>
                  <a:lnTo>
                    <a:pt x="321980" y="2880"/>
                  </a:lnTo>
                  <a:lnTo>
                    <a:pt x="368056" y="0"/>
                  </a:lnTo>
                  <a:lnTo>
                    <a:pt x="3075007" y="0"/>
                  </a:lnTo>
                  <a:lnTo>
                    <a:pt x="3121084" y="2880"/>
                  </a:lnTo>
                  <a:lnTo>
                    <a:pt x="3165479" y="11287"/>
                  </a:lnTo>
                  <a:lnTo>
                    <a:pt x="3207843" y="24872"/>
                  </a:lnTo>
                  <a:lnTo>
                    <a:pt x="3247827" y="43286"/>
                  </a:lnTo>
                  <a:lnTo>
                    <a:pt x="3285083" y="66179"/>
                  </a:lnTo>
                  <a:lnTo>
                    <a:pt x="3319262" y="93202"/>
                  </a:lnTo>
                  <a:lnTo>
                    <a:pt x="3350015" y="124005"/>
                  </a:lnTo>
                  <a:lnTo>
                    <a:pt x="3376994" y="158240"/>
                  </a:lnTo>
                  <a:lnTo>
                    <a:pt x="3399849" y="195558"/>
                  </a:lnTo>
                  <a:lnTo>
                    <a:pt x="3418233" y="235608"/>
                  </a:lnTo>
                  <a:lnTo>
                    <a:pt x="3431796" y="278041"/>
                  </a:lnTo>
                  <a:lnTo>
                    <a:pt x="3440189" y="322509"/>
                  </a:lnTo>
                  <a:lnTo>
                    <a:pt x="3443065" y="368661"/>
                  </a:lnTo>
                  <a:lnTo>
                    <a:pt x="3443065" y="2016373"/>
                  </a:lnTo>
                  <a:lnTo>
                    <a:pt x="3440189" y="2062526"/>
                  </a:lnTo>
                  <a:lnTo>
                    <a:pt x="3431796" y="2106993"/>
                  </a:lnTo>
                  <a:lnTo>
                    <a:pt x="3418233" y="2149427"/>
                  </a:lnTo>
                  <a:lnTo>
                    <a:pt x="3399849" y="2189477"/>
                  </a:lnTo>
                  <a:lnTo>
                    <a:pt x="3376994" y="2226794"/>
                  </a:lnTo>
                  <a:lnTo>
                    <a:pt x="3350015" y="2261029"/>
                  </a:lnTo>
                  <a:lnTo>
                    <a:pt x="3319262" y="2291833"/>
                  </a:lnTo>
                  <a:lnTo>
                    <a:pt x="3285083" y="2318856"/>
                  </a:lnTo>
                  <a:lnTo>
                    <a:pt x="3247827" y="2341749"/>
                  </a:lnTo>
                  <a:lnTo>
                    <a:pt x="3207843" y="2360162"/>
                  </a:lnTo>
                  <a:lnTo>
                    <a:pt x="3165479" y="2373748"/>
                  </a:lnTo>
                  <a:lnTo>
                    <a:pt x="3121084" y="2382155"/>
                  </a:lnTo>
                  <a:lnTo>
                    <a:pt x="3075007" y="2385035"/>
                  </a:lnTo>
                  <a:close/>
                </a:path>
              </a:pathLst>
            </a:custGeom>
            <a:solidFill>
              <a:srgbClr val="FFFFFF"/>
            </a:solidFill>
          </p:spPr>
          <p:txBody>
            <a:bodyPr wrap="square" lIns="0" tIns="0" rIns="0" bIns="0" rtlCol="0"/>
            <a:lstStyle/>
            <a:p>
              <a:endParaRPr/>
            </a:p>
          </p:txBody>
        </p:sp>
        <p:sp>
          <p:nvSpPr>
            <p:cNvPr id="13" name="object 10">
              <a:extLst>
                <a:ext uri="{FF2B5EF4-FFF2-40B4-BE49-F238E27FC236}">
                  <a16:creationId xmlns:a16="http://schemas.microsoft.com/office/drawing/2014/main" id="{04739811-1AA2-40D5-86C7-479983E4388B}"/>
                </a:ext>
              </a:extLst>
            </p:cNvPr>
            <p:cNvSpPr/>
            <p:nvPr/>
          </p:nvSpPr>
          <p:spPr>
            <a:xfrm>
              <a:off x="6647649" y="4326738"/>
              <a:ext cx="942975" cy="942975"/>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grpSp>
      <p:sp>
        <p:nvSpPr>
          <p:cNvPr id="14" name="object 11">
            <a:extLst>
              <a:ext uri="{FF2B5EF4-FFF2-40B4-BE49-F238E27FC236}">
                <a16:creationId xmlns:a16="http://schemas.microsoft.com/office/drawing/2014/main" id="{70CF0708-1F19-4D79-AA1F-22B858A6A0B3}"/>
              </a:ext>
            </a:extLst>
          </p:cNvPr>
          <p:cNvSpPr txBox="1"/>
          <p:nvPr/>
        </p:nvSpPr>
        <p:spPr>
          <a:xfrm>
            <a:off x="7685623" y="5657326"/>
            <a:ext cx="2809240" cy="701731"/>
          </a:xfrm>
          <a:prstGeom prst="rect">
            <a:avLst/>
          </a:prstGeom>
        </p:spPr>
        <p:txBody>
          <a:bodyPr vert="horz" wrap="square" lIns="0" tIns="12700" rIns="0" bIns="0" rtlCol="0">
            <a:spAutoFit/>
          </a:bodyPr>
          <a:lstStyle/>
          <a:p>
            <a:pPr marL="12700" marR="5080" indent="146685" algn="ctr">
              <a:lnSpc>
                <a:spcPct val="115599"/>
              </a:lnSpc>
              <a:spcBef>
                <a:spcPts val="100"/>
              </a:spcBef>
            </a:pPr>
            <a:r>
              <a:rPr lang="fr-FR" sz="2000" spc="15" dirty="0">
                <a:solidFill>
                  <a:srgbClr val="13110E"/>
                </a:solidFill>
                <a:latin typeface="Roboto"/>
                <a:cs typeface="Roboto"/>
              </a:rPr>
              <a:t>Créer une équipe et l’affecter dedans</a:t>
            </a:r>
          </a:p>
        </p:txBody>
      </p:sp>
      <p:sp>
        <p:nvSpPr>
          <p:cNvPr id="15" name="object 12">
            <a:extLst>
              <a:ext uri="{FF2B5EF4-FFF2-40B4-BE49-F238E27FC236}">
                <a16:creationId xmlns:a16="http://schemas.microsoft.com/office/drawing/2014/main" id="{F224B2DC-79FA-491B-B096-1F210B056227}"/>
              </a:ext>
            </a:extLst>
          </p:cNvPr>
          <p:cNvSpPr txBox="1"/>
          <p:nvPr/>
        </p:nvSpPr>
        <p:spPr>
          <a:xfrm>
            <a:off x="8949135" y="4478939"/>
            <a:ext cx="282575" cy="574040"/>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FFFFFF"/>
                </a:solidFill>
                <a:latin typeface="Roboto"/>
                <a:cs typeface="Roboto"/>
              </a:rPr>
              <a:t>2</a:t>
            </a:r>
            <a:endParaRPr sz="3600" dirty="0">
              <a:latin typeface="Roboto"/>
              <a:cs typeface="Roboto"/>
            </a:endParaRPr>
          </a:p>
        </p:txBody>
      </p:sp>
      <p:grpSp>
        <p:nvGrpSpPr>
          <p:cNvPr id="16" name="object 13">
            <a:extLst>
              <a:ext uri="{FF2B5EF4-FFF2-40B4-BE49-F238E27FC236}">
                <a16:creationId xmlns:a16="http://schemas.microsoft.com/office/drawing/2014/main" id="{D5AF3B95-7090-40F1-B871-6036303A4AD2}"/>
              </a:ext>
            </a:extLst>
          </p:cNvPr>
          <p:cNvGrpSpPr/>
          <p:nvPr/>
        </p:nvGrpSpPr>
        <p:grpSpPr>
          <a:xfrm>
            <a:off x="11414476" y="4326738"/>
            <a:ext cx="3443604" cy="2854960"/>
            <a:chOff x="9446108" y="4326738"/>
            <a:chExt cx="3443604" cy="2854960"/>
          </a:xfrm>
        </p:grpSpPr>
        <p:sp>
          <p:nvSpPr>
            <p:cNvPr id="17" name="object 14">
              <a:extLst>
                <a:ext uri="{FF2B5EF4-FFF2-40B4-BE49-F238E27FC236}">
                  <a16:creationId xmlns:a16="http://schemas.microsoft.com/office/drawing/2014/main" id="{88A98989-89ED-4FA8-9454-27278AB9D9E2}"/>
                </a:ext>
              </a:extLst>
            </p:cNvPr>
            <p:cNvSpPr/>
            <p:nvPr/>
          </p:nvSpPr>
          <p:spPr>
            <a:xfrm>
              <a:off x="9446108" y="4796439"/>
              <a:ext cx="3443604" cy="2385060"/>
            </a:xfrm>
            <a:custGeom>
              <a:avLst/>
              <a:gdLst/>
              <a:ahLst/>
              <a:cxnLst/>
              <a:rect l="l" t="t" r="r" b="b"/>
              <a:pathLst>
                <a:path w="3443604" h="2385059">
                  <a:moveTo>
                    <a:pt x="3075007" y="2385035"/>
                  </a:moveTo>
                  <a:lnTo>
                    <a:pt x="368056" y="2385035"/>
                  </a:lnTo>
                  <a:lnTo>
                    <a:pt x="321980" y="2382155"/>
                  </a:lnTo>
                  <a:lnTo>
                    <a:pt x="277585" y="2373748"/>
                  </a:lnTo>
                  <a:lnTo>
                    <a:pt x="235221" y="2360162"/>
                  </a:lnTo>
                  <a:lnTo>
                    <a:pt x="195237" y="2341749"/>
                  </a:lnTo>
                  <a:lnTo>
                    <a:pt x="157981" y="2318856"/>
                  </a:lnTo>
                  <a:lnTo>
                    <a:pt x="123802" y="2291833"/>
                  </a:lnTo>
                  <a:lnTo>
                    <a:pt x="93049" y="2261029"/>
                  </a:lnTo>
                  <a:lnTo>
                    <a:pt x="66070" y="2226794"/>
                  </a:lnTo>
                  <a:lnTo>
                    <a:pt x="43215" y="2189477"/>
                  </a:lnTo>
                  <a:lnTo>
                    <a:pt x="24831" y="2149427"/>
                  </a:lnTo>
                  <a:lnTo>
                    <a:pt x="11268" y="2106993"/>
                  </a:lnTo>
                  <a:lnTo>
                    <a:pt x="2875" y="2062526"/>
                  </a:lnTo>
                  <a:lnTo>
                    <a:pt x="0" y="2016373"/>
                  </a:lnTo>
                  <a:lnTo>
                    <a:pt x="0" y="368661"/>
                  </a:lnTo>
                  <a:lnTo>
                    <a:pt x="2875" y="322509"/>
                  </a:lnTo>
                  <a:lnTo>
                    <a:pt x="11268" y="278041"/>
                  </a:lnTo>
                  <a:lnTo>
                    <a:pt x="24831" y="235608"/>
                  </a:lnTo>
                  <a:lnTo>
                    <a:pt x="43215" y="195558"/>
                  </a:lnTo>
                  <a:lnTo>
                    <a:pt x="66070" y="158240"/>
                  </a:lnTo>
                  <a:lnTo>
                    <a:pt x="93049" y="124005"/>
                  </a:lnTo>
                  <a:lnTo>
                    <a:pt x="123802" y="93202"/>
                  </a:lnTo>
                  <a:lnTo>
                    <a:pt x="157981" y="66179"/>
                  </a:lnTo>
                  <a:lnTo>
                    <a:pt x="195237" y="43286"/>
                  </a:lnTo>
                  <a:lnTo>
                    <a:pt x="235221" y="24872"/>
                  </a:lnTo>
                  <a:lnTo>
                    <a:pt x="277585" y="11287"/>
                  </a:lnTo>
                  <a:lnTo>
                    <a:pt x="321980" y="2880"/>
                  </a:lnTo>
                  <a:lnTo>
                    <a:pt x="368056" y="0"/>
                  </a:lnTo>
                  <a:lnTo>
                    <a:pt x="3075007" y="0"/>
                  </a:lnTo>
                  <a:lnTo>
                    <a:pt x="3121084" y="2880"/>
                  </a:lnTo>
                  <a:lnTo>
                    <a:pt x="3165479" y="11287"/>
                  </a:lnTo>
                  <a:lnTo>
                    <a:pt x="3207843" y="24872"/>
                  </a:lnTo>
                  <a:lnTo>
                    <a:pt x="3247827" y="43286"/>
                  </a:lnTo>
                  <a:lnTo>
                    <a:pt x="3285083" y="66179"/>
                  </a:lnTo>
                  <a:lnTo>
                    <a:pt x="3319262" y="93202"/>
                  </a:lnTo>
                  <a:lnTo>
                    <a:pt x="3350015" y="124005"/>
                  </a:lnTo>
                  <a:lnTo>
                    <a:pt x="3376994" y="158240"/>
                  </a:lnTo>
                  <a:lnTo>
                    <a:pt x="3399849" y="195558"/>
                  </a:lnTo>
                  <a:lnTo>
                    <a:pt x="3418233" y="235608"/>
                  </a:lnTo>
                  <a:lnTo>
                    <a:pt x="3431796" y="278041"/>
                  </a:lnTo>
                  <a:lnTo>
                    <a:pt x="3440189" y="322509"/>
                  </a:lnTo>
                  <a:lnTo>
                    <a:pt x="3443065" y="368661"/>
                  </a:lnTo>
                  <a:lnTo>
                    <a:pt x="3443065" y="2016373"/>
                  </a:lnTo>
                  <a:lnTo>
                    <a:pt x="3440189" y="2062526"/>
                  </a:lnTo>
                  <a:lnTo>
                    <a:pt x="3431796" y="2106993"/>
                  </a:lnTo>
                  <a:lnTo>
                    <a:pt x="3418233" y="2149427"/>
                  </a:lnTo>
                  <a:lnTo>
                    <a:pt x="3399849" y="2189477"/>
                  </a:lnTo>
                  <a:lnTo>
                    <a:pt x="3376994" y="2226794"/>
                  </a:lnTo>
                  <a:lnTo>
                    <a:pt x="3350015" y="2261029"/>
                  </a:lnTo>
                  <a:lnTo>
                    <a:pt x="3319262" y="2291833"/>
                  </a:lnTo>
                  <a:lnTo>
                    <a:pt x="3285083" y="2318856"/>
                  </a:lnTo>
                  <a:lnTo>
                    <a:pt x="3247827" y="2341749"/>
                  </a:lnTo>
                  <a:lnTo>
                    <a:pt x="3207843" y="2360162"/>
                  </a:lnTo>
                  <a:lnTo>
                    <a:pt x="3165479" y="2373748"/>
                  </a:lnTo>
                  <a:lnTo>
                    <a:pt x="3121084" y="2382155"/>
                  </a:lnTo>
                  <a:lnTo>
                    <a:pt x="3075007" y="2385035"/>
                  </a:lnTo>
                  <a:close/>
                </a:path>
              </a:pathLst>
            </a:custGeom>
            <a:solidFill>
              <a:srgbClr val="FFFFFF"/>
            </a:solidFill>
          </p:spPr>
          <p:txBody>
            <a:bodyPr wrap="square" lIns="0" tIns="0" rIns="0" bIns="0" rtlCol="0"/>
            <a:lstStyle/>
            <a:p>
              <a:endParaRPr/>
            </a:p>
          </p:txBody>
        </p:sp>
        <p:sp>
          <p:nvSpPr>
            <p:cNvPr id="18" name="object 15">
              <a:extLst>
                <a:ext uri="{FF2B5EF4-FFF2-40B4-BE49-F238E27FC236}">
                  <a16:creationId xmlns:a16="http://schemas.microsoft.com/office/drawing/2014/main" id="{AC6D11D1-49C1-437E-92FD-ACC92FAB5C27}"/>
                </a:ext>
              </a:extLst>
            </p:cNvPr>
            <p:cNvSpPr/>
            <p:nvPr/>
          </p:nvSpPr>
          <p:spPr>
            <a:xfrm>
              <a:off x="10693506" y="4326738"/>
              <a:ext cx="942975" cy="942975"/>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grpSp>
      <p:sp>
        <p:nvSpPr>
          <p:cNvPr id="19" name="object 16">
            <a:extLst>
              <a:ext uri="{FF2B5EF4-FFF2-40B4-BE49-F238E27FC236}">
                <a16:creationId xmlns:a16="http://schemas.microsoft.com/office/drawing/2014/main" id="{7F5912A3-54B4-4823-9138-D3B874267CD1}"/>
              </a:ext>
            </a:extLst>
          </p:cNvPr>
          <p:cNvSpPr txBox="1"/>
          <p:nvPr/>
        </p:nvSpPr>
        <p:spPr>
          <a:xfrm>
            <a:off x="11671392" y="5657326"/>
            <a:ext cx="2929890" cy="701731"/>
          </a:xfrm>
          <a:prstGeom prst="rect">
            <a:avLst/>
          </a:prstGeom>
        </p:spPr>
        <p:txBody>
          <a:bodyPr vert="horz" wrap="square" lIns="0" tIns="12700" rIns="0" bIns="0" rtlCol="0">
            <a:spAutoFit/>
          </a:bodyPr>
          <a:lstStyle/>
          <a:p>
            <a:pPr marL="12700" marR="5080" indent="146685" algn="ctr">
              <a:lnSpc>
                <a:spcPct val="115599"/>
              </a:lnSpc>
              <a:spcBef>
                <a:spcPts val="100"/>
              </a:spcBef>
            </a:pPr>
            <a:r>
              <a:rPr lang="fr-FR" sz="2000" spc="15" dirty="0">
                <a:solidFill>
                  <a:srgbClr val="13110E"/>
                </a:solidFill>
                <a:latin typeface="Roboto"/>
                <a:cs typeface="Roboto"/>
              </a:rPr>
              <a:t>L’affecter à une équipe déjà existante</a:t>
            </a:r>
            <a:endParaRPr lang="fr-FR" sz="2000" dirty="0">
              <a:latin typeface="Roboto"/>
              <a:cs typeface="Roboto"/>
            </a:endParaRPr>
          </a:p>
        </p:txBody>
      </p:sp>
      <p:sp>
        <p:nvSpPr>
          <p:cNvPr id="20" name="object 17">
            <a:extLst>
              <a:ext uri="{FF2B5EF4-FFF2-40B4-BE49-F238E27FC236}">
                <a16:creationId xmlns:a16="http://schemas.microsoft.com/office/drawing/2014/main" id="{8C2F8531-57D0-4CD0-8107-C3DB02F95456}"/>
              </a:ext>
            </a:extLst>
          </p:cNvPr>
          <p:cNvSpPr txBox="1"/>
          <p:nvPr/>
        </p:nvSpPr>
        <p:spPr>
          <a:xfrm>
            <a:off x="12994991" y="4478939"/>
            <a:ext cx="609858" cy="566822"/>
          </a:xfrm>
          <a:prstGeom prst="rect">
            <a:avLst/>
          </a:prstGeom>
        </p:spPr>
        <p:txBody>
          <a:bodyPr vert="horz" wrap="square" lIns="0" tIns="12700" rIns="0" bIns="0" rtlCol="0">
            <a:spAutoFit/>
          </a:bodyPr>
          <a:lstStyle/>
          <a:p>
            <a:pPr marL="12700">
              <a:lnSpc>
                <a:spcPct val="100000"/>
              </a:lnSpc>
              <a:spcBef>
                <a:spcPts val="100"/>
              </a:spcBef>
            </a:pPr>
            <a:r>
              <a:rPr lang="fr-FR" sz="3600" spc="-10" dirty="0">
                <a:solidFill>
                  <a:srgbClr val="FFFFFF"/>
                </a:solidFill>
                <a:latin typeface="Roboto"/>
                <a:cs typeface="Roboto"/>
              </a:rPr>
              <a:t>2’</a:t>
            </a:r>
            <a:endParaRPr sz="3600" dirty="0">
              <a:latin typeface="Roboto"/>
              <a:cs typeface="Roboto"/>
            </a:endParaRPr>
          </a:p>
        </p:txBody>
      </p:sp>
      <p:sp>
        <p:nvSpPr>
          <p:cNvPr id="21" name="object 12">
            <a:extLst>
              <a:ext uri="{FF2B5EF4-FFF2-40B4-BE49-F238E27FC236}">
                <a16:creationId xmlns:a16="http://schemas.microsoft.com/office/drawing/2014/main" id="{C7BF438E-46CD-46A1-9928-42C1D66B4740}"/>
              </a:ext>
            </a:extLst>
          </p:cNvPr>
          <p:cNvSpPr txBox="1"/>
          <p:nvPr/>
        </p:nvSpPr>
        <p:spPr>
          <a:xfrm>
            <a:off x="4901140" y="4513028"/>
            <a:ext cx="282575" cy="566822"/>
          </a:xfrm>
          <a:prstGeom prst="rect">
            <a:avLst/>
          </a:prstGeom>
        </p:spPr>
        <p:txBody>
          <a:bodyPr vert="horz" wrap="square" lIns="0" tIns="12700" rIns="0" bIns="0" rtlCol="0">
            <a:spAutoFit/>
          </a:bodyPr>
          <a:lstStyle/>
          <a:p>
            <a:pPr marL="12700">
              <a:lnSpc>
                <a:spcPct val="100000"/>
              </a:lnSpc>
              <a:spcBef>
                <a:spcPts val="100"/>
              </a:spcBef>
            </a:pPr>
            <a:r>
              <a:rPr lang="fr-FR" sz="3600" spc="-10" dirty="0">
                <a:solidFill>
                  <a:srgbClr val="FFFFFF"/>
                </a:solidFill>
                <a:latin typeface="Roboto"/>
                <a:cs typeface="Roboto"/>
              </a:rPr>
              <a:t>1</a:t>
            </a:r>
            <a:endParaRPr sz="3600" dirty="0">
              <a:latin typeface="Roboto"/>
              <a:cs typeface="Roboto"/>
            </a:endParaRPr>
          </a:p>
        </p:txBody>
      </p:sp>
      <p:sp>
        <p:nvSpPr>
          <p:cNvPr id="22" name="object 23">
            <a:extLst>
              <a:ext uri="{FF2B5EF4-FFF2-40B4-BE49-F238E27FC236}">
                <a16:creationId xmlns:a16="http://schemas.microsoft.com/office/drawing/2014/main" id="{826C86C0-C043-4E30-A3C5-F57EE020DC60}"/>
              </a:ext>
            </a:extLst>
          </p:cNvPr>
          <p:cNvSpPr txBox="1"/>
          <p:nvPr/>
        </p:nvSpPr>
        <p:spPr>
          <a:xfrm>
            <a:off x="5387436" y="2228532"/>
            <a:ext cx="10774680" cy="1041311"/>
          </a:xfrm>
          <a:prstGeom prst="rect">
            <a:avLst/>
          </a:prstGeom>
        </p:spPr>
        <p:txBody>
          <a:bodyPr vert="horz" wrap="square" lIns="0" tIns="12700" rIns="0" bIns="0" rtlCol="0">
            <a:spAutoFit/>
          </a:bodyPr>
          <a:lstStyle/>
          <a:p>
            <a:pPr marL="12700">
              <a:lnSpc>
                <a:spcPct val="100000"/>
              </a:lnSpc>
              <a:spcBef>
                <a:spcPts val="100"/>
              </a:spcBef>
            </a:pPr>
            <a:r>
              <a:rPr lang="fr-FR" sz="2200" spc="5" dirty="0">
                <a:solidFill>
                  <a:srgbClr val="13110E"/>
                </a:solidFill>
                <a:latin typeface="Roboto"/>
                <a:cs typeface="Roboto"/>
              </a:rPr>
              <a:t>Pour créer un utilisateur/équipe</a:t>
            </a:r>
          </a:p>
          <a:p>
            <a:pPr marL="12700">
              <a:lnSpc>
                <a:spcPct val="100000"/>
              </a:lnSpc>
              <a:spcBef>
                <a:spcPts val="100"/>
              </a:spcBef>
            </a:pPr>
            <a:r>
              <a:rPr lang="fr-FR" sz="2200" i="1" spc="5" dirty="0">
                <a:solidFill>
                  <a:srgbClr val="13110E"/>
                </a:solidFill>
                <a:latin typeface="Roboto"/>
                <a:cs typeface="Roboto"/>
              </a:rPr>
              <a:t>Règle</a:t>
            </a:r>
            <a:r>
              <a:rPr lang="fr-FR" sz="2200" spc="5" dirty="0">
                <a:solidFill>
                  <a:srgbClr val="13110E"/>
                </a:solidFill>
                <a:latin typeface="Roboto"/>
                <a:cs typeface="Roboto"/>
              </a:rPr>
              <a:t>: Un apprenant ou visiteur ne recevra un mail de bienvenue que s’il est affecté à une équipe.</a:t>
            </a:r>
            <a:endParaRPr sz="2200" dirty="0">
              <a:latin typeface="Roboto"/>
              <a:cs typeface="Roboto"/>
            </a:endParaRPr>
          </a:p>
        </p:txBody>
      </p:sp>
      <p:pic>
        <p:nvPicPr>
          <p:cNvPr id="23" name="Image 22">
            <a:extLst>
              <a:ext uri="{FF2B5EF4-FFF2-40B4-BE49-F238E27FC236}">
                <a16:creationId xmlns:a16="http://schemas.microsoft.com/office/drawing/2014/main" id="{1CA4A6D4-CD9A-4839-B3EA-33367F433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8517676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grpSp>
        <p:nvGrpSpPr>
          <p:cNvPr id="4" name="object 4"/>
          <p:cNvGrpSpPr/>
          <p:nvPr/>
        </p:nvGrpSpPr>
        <p:grpSpPr>
          <a:xfrm>
            <a:off x="15930750" y="8466165"/>
            <a:ext cx="1316990" cy="786765"/>
            <a:chOff x="15930750" y="8466165"/>
            <a:chExt cx="1316990" cy="786765"/>
          </a:xfrm>
        </p:grpSpPr>
        <p:sp>
          <p:nvSpPr>
            <p:cNvPr id="5" name="object 5"/>
            <p:cNvSpPr/>
            <p:nvPr/>
          </p:nvSpPr>
          <p:spPr>
            <a:xfrm>
              <a:off x="15930750" y="8466165"/>
              <a:ext cx="1316990" cy="786765"/>
            </a:xfrm>
            <a:custGeom>
              <a:avLst/>
              <a:gdLst/>
              <a:ahLst/>
              <a:cxnLst/>
              <a:rect l="l" t="t" r="r" b="b"/>
              <a:pathLst>
                <a:path w="1316990" h="786765">
                  <a:moveTo>
                    <a:pt x="926448" y="786168"/>
                  </a:moveTo>
                  <a:lnTo>
                    <a:pt x="390255" y="786168"/>
                  </a:lnTo>
                  <a:lnTo>
                    <a:pt x="341266" y="783109"/>
                  </a:lnTo>
                  <a:lnTo>
                    <a:pt x="294102" y="774175"/>
                  </a:lnTo>
                  <a:lnTo>
                    <a:pt x="249129" y="759732"/>
                  </a:lnTo>
                  <a:lnTo>
                    <a:pt x="206711" y="740149"/>
                  </a:lnTo>
                  <a:lnTo>
                    <a:pt x="167212" y="715792"/>
                  </a:lnTo>
                  <a:lnTo>
                    <a:pt x="130996" y="687028"/>
                  </a:lnTo>
                  <a:lnTo>
                    <a:pt x="98427" y="654223"/>
                  </a:lnTo>
                  <a:lnTo>
                    <a:pt x="69869" y="617744"/>
                  </a:lnTo>
                  <a:lnTo>
                    <a:pt x="45687" y="577958"/>
                  </a:lnTo>
                  <a:lnTo>
                    <a:pt x="26245" y="535233"/>
                  </a:lnTo>
                  <a:lnTo>
                    <a:pt x="11907" y="489934"/>
                  </a:lnTo>
                  <a:lnTo>
                    <a:pt x="3037" y="442429"/>
                  </a:lnTo>
                  <a:lnTo>
                    <a:pt x="0" y="393084"/>
                  </a:lnTo>
                  <a:lnTo>
                    <a:pt x="3037" y="343739"/>
                  </a:lnTo>
                  <a:lnTo>
                    <a:pt x="11907" y="296234"/>
                  </a:lnTo>
                  <a:lnTo>
                    <a:pt x="26245" y="250935"/>
                  </a:lnTo>
                  <a:lnTo>
                    <a:pt x="45687" y="208210"/>
                  </a:lnTo>
                  <a:lnTo>
                    <a:pt x="69869" y="168424"/>
                  </a:lnTo>
                  <a:lnTo>
                    <a:pt x="98427" y="131945"/>
                  </a:lnTo>
                  <a:lnTo>
                    <a:pt x="130996" y="99140"/>
                  </a:lnTo>
                  <a:lnTo>
                    <a:pt x="167212" y="70376"/>
                  </a:lnTo>
                  <a:lnTo>
                    <a:pt x="206711" y="46018"/>
                  </a:lnTo>
                  <a:lnTo>
                    <a:pt x="249129" y="26435"/>
                  </a:lnTo>
                  <a:lnTo>
                    <a:pt x="294102" y="11993"/>
                  </a:lnTo>
                  <a:lnTo>
                    <a:pt x="341266" y="3059"/>
                  </a:lnTo>
                  <a:lnTo>
                    <a:pt x="390255" y="0"/>
                  </a:lnTo>
                  <a:lnTo>
                    <a:pt x="926448" y="0"/>
                  </a:lnTo>
                  <a:lnTo>
                    <a:pt x="975438" y="3059"/>
                  </a:lnTo>
                  <a:lnTo>
                    <a:pt x="1022601" y="11993"/>
                  </a:lnTo>
                  <a:lnTo>
                    <a:pt x="1067574" y="26435"/>
                  </a:lnTo>
                  <a:lnTo>
                    <a:pt x="1109992" y="46018"/>
                  </a:lnTo>
                  <a:lnTo>
                    <a:pt x="1149491" y="70376"/>
                  </a:lnTo>
                  <a:lnTo>
                    <a:pt x="1185707" y="99140"/>
                  </a:lnTo>
                  <a:lnTo>
                    <a:pt x="1218276" y="131945"/>
                  </a:lnTo>
                  <a:lnTo>
                    <a:pt x="1246834" y="168424"/>
                  </a:lnTo>
                  <a:lnTo>
                    <a:pt x="1271016" y="208210"/>
                  </a:lnTo>
                  <a:lnTo>
                    <a:pt x="1290458" y="250935"/>
                  </a:lnTo>
                  <a:lnTo>
                    <a:pt x="1304796" y="296234"/>
                  </a:lnTo>
                  <a:lnTo>
                    <a:pt x="1313666" y="343739"/>
                  </a:lnTo>
                  <a:lnTo>
                    <a:pt x="1316704" y="393084"/>
                  </a:lnTo>
                  <a:lnTo>
                    <a:pt x="1313666" y="442429"/>
                  </a:lnTo>
                  <a:lnTo>
                    <a:pt x="1304796" y="489934"/>
                  </a:lnTo>
                  <a:lnTo>
                    <a:pt x="1290458" y="535233"/>
                  </a:lnTo>
                  <a:lnTo>
                    <a:pt x="1271016" y="577958"/>
                  </a:lnTo>
                  <a:lnTo>
                    <a:pt x="1246834" y="617744"/>
                  </a:lnTo>
                  <a:lnTo>
                    <a:pt x="1218276" y="654223"/>
                  </a:lnTo>
                  <a:lnTo>
                    <a:pt x="1185707" y="687028"/>
                  </a:lnTo>
                  <a:lnTo>
                    <a:pt x="1149491" y="715792"/>
                  </a:lnTo>
                  <a:lnTo>
                    <a:pt x="1109992" y="740149"/>
                  </a:lnTo>
                  <a:lnTo>
                    <a:pt x="1067574" y="759732"/>
                  </a:lnTo>
                  <a:lnTo>
                    <a:pt x="1022601" y="774175"/>
                  </a:lnTo>
                  <a:lnTo>
                    <a:pt x="975438" y="783109"/>
                  </a:lnTo>
                  <a:lnTo>
                    <a:pt x="926448" y="786168"/>
                  </a:lnTo>
                  <a:close/>
                </a:path>
              </a:pathLst>
            </a:custGeom>
            <a:solidFill>
              <a:srgbClr val="1753F1"/>
            </a:solidFill>
          </p:spPr>
          <p:txBody>
            <a:bodyPr wrap="square" lIns="0" tIns="0" rIns="0" bIns="0" rtlCol="0"/>
            <a:lstStyle/>
            <a:p>
              <a:endParaRPr/>
            </a:p>
          </p:txBody>
        </p:sp>
        <p:sp>
          <p:nvSpPr>
            <p:cNvPr id="6" name="object 6"/>
            <p:cNvSpPr/>
            <p:nvPr/>
          </p:nvSpPr>
          <p:spPr>
            <a:xfrm>
              <a:off x="16215867" y="8756695"/>
              <a:ext cx="748665" cy="236220"/>
            </a:xfrm>
            <a:custGeom>
              <a:avLst/>
              <a:gdLst/>
              <a:ahLst/>
              <a:cxnLst/>
              <a:rect l="l" t="t" r="r" b="b"/>
              <a:pathLst>
                <a:path w="748665" h="236220">
                  <a:moveTo>
                    <a:pt x="586774" y="235781"/>
                  </a:moveTo>
                  <a:lnTo>
                    <a:pt x="575589" y="235781"/>
                  </a:lnTo>
                  <a:lnTo>
                    <a:pt x="569298" y="232988"/>
                  </a:lnTo>
                  <a:lnTo>
                    <a:pt x="565103" y="226702"/>
                  </a:lnTo>
                  <a:lnTo>
                    <a:pt x="561947" y="218879"/>
                  </a:lnTo>
                  <a:lnTo>
                    <a:pt x="561870" y="210728"/>
                  </a:lnTo>
                  <a:lnTo>
                    <a:pt x="564808" y="203231"/>
                  </a:lnTo>
                  <a:lnTo>
                    <a:pt x="570696" y="197372"/>
                  </a:lnTo>
                  <a:lnTo>
                    <a:pt x="658078" y="138710"/>
                  </a:lnTo>
                  <a:lnTo>
                    <a:pt x="0" y="138710"/>
                  </a:lnTo>
                  <a:lnTo>
                    <a:pt x="0" y="96809"/>
                  </a:lnTo>
                  <a:lnTo>
                    <a:pt x="658078" y="96809"/>
                  </a:lnTo>
                  <a:lnTo>
                    <a:pt x="570696" y="38147"/>
                  </a:lnTo>
                  <a:lnTo>
                    <a:pt x="564808" y="31993"/>
                  </a:lnTo>
                  <a:lnTo>
                    <a:pt x="561870" y="24529"/>
                  </a:lnTo>
                  <a:lnTo>
                    <a:pt x="561947" y="16542"/>
                  </a:lnTo>
                  <a:lnTo>
                    <a:pt x="565103" y="8816"/>
                  </a:lnTo>
                  <a:lnTo>
                    <a:pt x="571264" y="2935"/>
                  </a:lnTo>
                  <a:lnTo>
                    <a:pt x="578735" y="0"/>
                  </a:lnTo>
                  <a:lnTo>
                    <a:pt x="586730" y="76"/>
                  </a:lnTo>
                  <a:lnTo>
                    <a:pt x="594464" y="3229"/>
                  </a:lnTo>
                  <a:lnTo>
                    <a:pt x="738471" y="100300"/>
                  </a:lnTo>
                  <a:lnTo>
                    <a:pt x="744762" y="104491"/>
                  </a:lnTo>
                  <a:lnTo>
                    <a:pt x="748257" y="110776"/>
                  </a:lnTo>
                  <a:lnTo>
                    <a:pt x="748257" y="124743"/>
                  </a:lnTo>
                  <a:lnTo>
                    <a:pt x="744762" y="131028"/>
                  </a:lnTo>
                  <a:lnTo>
                    <a:pt x="739170" y="135218"/>
                  </a:lnTo>
                  <a:lnTo>
                    <a:pt x="594464" y="232289"/>
                  </a:lnTo>
                  <a:lnTo>
                    <a:pt x="590968" y="234384"/>
                  </a:lnTo>
                  <a:lnTo>
                    <a:pt x="586774" y="235781"/>
                  </a:lnTo>
                  <a:close/>
                </a:path>
              </a:pathLst>
            </a:custGeom>
            <a:solidFill>
              <a:srgbClr val="FFFFFF"/>
            </a:solidFill>
          </p:spPr>
          <p:txBody>
            <a:bodyPr wrap="square" lIns="0" tIns="0" rIns="0" bIns="0" rtlCol="0"/>
            <a:lstStyle/>
            <a:p>
              <a:endParaRPr/>
            </a:p>
          </p:txBody>
        </p:sp>
      </p:grpSp>
      <p:sp>
        <p:nvSpPr>
          <p:cNvPr id="8" name="object 7">
            <a:extLst>
              <a:ext uri="{FF2B5EF4-FFF2-40B4-BE49-F238E27FC236}">
                <a16:creationId xmlns:a16="http://schemas.microsoft.com/office/drawing/2014/main" id="{0861557C-625B-4CA4-88FB-DAFEB88D4EDC}"/>
              </a:ext>
            </a:extLst>
          </p:cNvPr>
          <p:cNvSpPr txBox="1"/>
          <p:nvPr/>
        </p:nvSpPr>
        <p:spPr>
          <a:xfrm>
            <a:off x="1323468" y="5524500"/>
            <a:ext cx="3417931" cy="4344779"/>
          </a:xfrm>
          <a:prstGeom prst="rect">
            <a:avLst/>
          </a:prstGeom>
        </p:spPr>
        <p:txBody>
          <a:bodyPr vert="horz" wrap="square" lIns="0" tIns="12700" rIns="0" bIns="0" rtlCol="0">
            <a:spAutoFit/>
          </a:bodyPr>
          <a:lstStyle/>
          <a:p>
            <a:pPr marL="0" indent="0" algn="just" rtl="0">
              <a:spcAft>
                <a:spcPts val="2000"/>
              </a:spcAft>
              <a:buNone/>
            </a:pPr>
            <a:r>
              <a:rPr lang="fr-FR" sz="4800" b="1" noProof="1">
                <a:solidFill>
                  <a:prstClr val="black">
                    <a:lumMod val="75000"/>
                    <a:lumOff val="25000"/>
                  </a:prstClr>
                </a:solidFill>
                <a:latin typeface="Roboto" panose="02000000000000000000" pitchFamily="2" charset="0"/>
                <a:ea typeface="Roboto" panose="02000000000000000000" pitchFamily="2" charset="0"/>
                <a:cs typeface="Segoe UI" panose="020B0502040204020203" pitchFamily="34" charset="0"/>
              </a:rPr>
              <a:t>Créer un utilisateur</a:t>
            </a:r>
          </a:p>
          <a:p>
            <a:pPr marL="12700">
              <a:lnSpc>
                <a:spcPct val="100000"/>
              </a:lnSpc>
              <a:spcBef>
                <a:spcPts val="100"/>
              </a:spcBef>
            </a:pPr>
            <a:endParaRPr sz="4800" dirty="0">
              <a:latin typeface="Roboto"/>
              <a:cs typeface="Roboto"/>
            </a:endParaRPr>
          </a:p>
          <a:p>
            <a:r>
              <a:rPr lang="fr-FR" sz="2400" dirty="0">
                <a:latin typeface="Roboto" panose="02000000000000000000" pitchFamily="2" charset="0"/>
                <a:ea typeface="Roboto" panose="02000000000000000000" pitchFamily="2" charset="0"/>
              </a:rPr>
              <a:t>Ajouter les informations relatives (image, nom prénom, mail, département, numéro de téléphone)</a:t>
            </a:r>
          </a:p>
        </p:txBody>
      </p:sp>
      <p:sp>
        <p:nvSpPr>
          <p:cNvPr id="10" name="object 5">
            <a:extLst>
              <a:ext uri="{FF2B5EF4-FFF2-40B4-BE49-F238E27FC236}">
                <a16:creationId xmlns:a16="http://schemas.microsoft.com/office/drawing/2014/main" id="{FC3BB314-ACFC-46A7-8AD5-FD81D3BA52D3}"/>
              </a:ext>
            </a:extLst>
          </p:cNvPr>
          <p:cNvSpPr/>
          <p:nvPr/>
        </p:nvSpPr>
        <p:spPr>
          <a:xfrm>
            <a:off x="1230269" y="3573848"/>
            <a:ext cx="1373378" cy="1439204"/>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sp>
        <p:nvSpPr>
          <p:cNvPr id="11" name="ZoneTexte 10">
            <a:extLst>
              <a:ext uri="{FF2B5EF4-FFF2-40B4-BE49-F238E27FC236}">
                <a16:creationId xmlns:a16="http://schemas.microsoft.com/office/drawing/2014/main" id="{851C7EB1-469F-4406-99A1-008419CAB562}"/>
              </a:ext>
            </a:extLst>
          </p:cNvPr>
          <p:cNvSpPr txBox="1"/>
          <p:nvPr/>
        </p:nvSpPr>
        <p:spPr>
          <a:xfrm>
            <a:off x="1555768" y="3785618"/>
            <a:ext cx="1373378" cy="1015663"/>
          </a:xfrm>
          <a:prstGeom prst="rect">
            <a:avLst/>
          </a:prstGeom>
          <a:noFill/>
        </p:spPr>
        <p:txBody>
          <a:bodyPr wrap="square" rtlCol="0">
            <a:spAutoFit/>
          </a:bodyPr>
          <a:lstStyle/>
          <a:p>
            <a:r>
              <a:rPr lang="fr-FR" sz="6000" b="1" dirty="0">
                <a:solidFill>
                  <a:schemeClr val="bg1"/>
                </a:solidFill>
              </a:rPr>
              <a:t>1</a:t>
            </a:r>
          </a:p>
        </p:txBody>
      </p:sp>
      <p:pic>
        <p:nvPicPr>
          <p:cNvPr id="12" name="Image 11">
            <a:extLst>
              <a:ext uri="{FF2B5EF4-FFF2-40B4-BE49-F238E27FC236}">
                <a16:creationId xmlns:a16="http://schemas.microsoft.com/office/drawing/2014/main" id="{9BD9D0D6-19D2-47E8-94B0-67CF774CD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pic>
        <p:nvPicPr>
          <p:cNvPr id="7" name="Image 6">
            <a:extLst>
              <a:ext uri="{FF2B5EF4-FFF2-40B4-BE49-F238E27FC236}">
                <a16:creationId xmlns:a16="http://schemas.microsoft.com/office/drawing/2014/main" id="{9162857C-E5CC-42A7-808B-6969DB182FC0}"/>
              </a:ext>
            </a:extLst>
          </p:cNvPr>
          <p:cNvPicPr>
            <a:picLocks noChangeAspect="1"/>
          </p:cNvPicPr>
          <p:nvPr/>
        </p:nvPicPr>
        <p:blipFill>
          <a:blip r:embed="rId3"/>
          <a:stretch>
            <a:fillRect/>
          </a:stretch>
        </p:blipFill>
        <p:spPr>
          <a:xfrm>
            <a:off x="5094443" y="1487539"/>
            <a:ext cx="12545512" cy="6028760"/>
          </a:xfrm>
          <a:prstGeom prst="rect">
            <a:avLst/>
          </a:prstGeom>
        </p:spPr>
        <p:style>
          <a:lnRef idx="2">
            <a:schemeClr val="dk1"/>
          </a:lnRef>
          <a:fillRef idx="1">
            <a:schemeClr val="lt1"/>
          </a:fillRef>
          <a:effectRef idx="0">
            <a:schemeClr val="dk1"/>
          </a:effectRef>
          <a:fontRef idx="minor">
            <a:schemeClr val="dk1"/>
          </a:fontRef>
        </p:style>
      </p:pic>
      <p:sp>
        <p:nvSpPr>
          <p:cNvPr id="13" name="Rectangle 12">
            <a:extLst>
              <a:ext uri="{FF2B5EF4-FFF2-40B4-BE49-F238E27FC236}">
                <a16:creationId xmlns:a16="http://schemas.microsoft.com/office/drawing/2014/main" id="{71B9127C-8AA3-4C15-B701-46F33115FFAD}"/>
              </a:ext>
            </a:extLst>
          </p:cNvPr>
          <p:cNvSpPr/>
          <p:nvPr/>
        </p:nvSpPr>
        <p:spPr>
          <a:xfrm>
            <a:off x="9601200" y="4457700"/>
            <a:ext cx="4495800" cy="305859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988602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grpSp>
        <p:nvGrpSpPr>
          <p:cNvPr id="4" name="object 4"/>
          <p:cNvGrpSpPr/>
          <p:nvPr/>
        </p:nvGrpSpPr>
        <p:grpSpPr>
          <a:xfrm>
            <a:off x="15930750" y="8466165"/>
            <a:ext cx="1316990" cy="786765"/>
            <a:chOff x="15930750" y="8466165"/>
            <a:chExt cx="1316990" cy="786765"/>
          </a:xfrm>
        </p:grpSpPr>
        <p:sp>
          <p:nvSpPr>
            <p:cNvPr id="5" name="object 5"/>
            <p:cNvSpPr/>
            <p:nvPr/>
          </p:nvSpPr>
          <p:spPr>
            <a:xfrm>
              <a:off x="15930750" y="8466165"/>
              <a:ext cx="1316990" cy="786765"/>
            </a:xfrm>
            <a:custGeom>
              <a:avLst/>
              <a:gdLst/>
              <a:ahLst/>
              <a:cxnLst/>
              <a:rect l="l" t="t" r="r" b="b"/>
              <a:pathLst>
                <a:path w="1316990" h="786765">
                  <a:moveTo>
                    <a:pt x="926448" y="786168"/>
                  </a:moveTo>
                  <a:lnTo>
                    <a:pt x="390255" y="786168"/>
                  </a:lnTo>
                  <a:lnTo>
                    <a:pt x="341266" y="783109"/>
                  </a:lnTo>
                  <a:lnTo>
                    <a:pt x="294102" y="774175"/>
                  </a:lnTo>
                  <a:lnTo>
                    <a:pt x="249129" y="759732"/>
                  </a:lnTo>
                  <a:lnTo>
                    <a:pt x="206711" y="740149"/>
                  </a:lnTo>
                  <a:lnTo>
                    <a:pt x="167212" y="715792"/>
                  </a:lnTo>
                  <a:lnTo>
                    <a:pt x="130996" y="687028"/>
                  </a:lnTo>
                  <a:lnTo>
                    <a:pt x="98427" y="654223"/>
                  </a:lnTo>
                  <a:lnTo>
                    <a:pt x="69869" y="617744"/>
                  </a:lnTo>
                  <a:lnTo>
                    <a:pt x="45687" y="577958"/>
                  </a:lnTo>
                  <a:lnTo>
                    <a:pt x="26245" y="535233"/>
                  </a:lnTo>
                  <a:lnTo>
                    <a:pt x="11907" y="489934"/>
                  </a:lnTo>
                  <a:lnTo>
                    <a:pt x="3037" y="442429"/>
                  </a:lnTo>
                  <a:lnTo>
                    <a:pt x="0" y="393084"/>
                  </a:lnTo>
                  <a:lnTo>
                    <a:pt x="3037" y="343739"/>
                  </a:lnTo>
                  <a:lnTo>
                    <a:pt x="11907" y="296234"/>
                  </a:lnTo>
                  <a:lnTo>
                    <a:pt x="26245" y="250935"/>
                  </a:lnTo>
                  <a:lnTo>
                    <a:pt x="45687" y="208210"/>
                  </a:lnTo>
                  <a:lnTo>
                    <a:pt x="69869" y="168424"/>
                  </a:lnTo>
                  <a:lnTo>
                    <a:pt x="98427" y="131945"/>
                  </a:lnTo>
                  <a:lnTo>
                    <a:pt x="130996" y="99140"/>
                  </a:lnTo>
                  <a:lnTo>
                    <a:pt x="167212" y="70376"/>
                  </a:lnTo>
                  <a:lnTo>
                    <a:pt x="206711" y="46018"/>
                  </a:lnTo>
                  <a:lnTo>
                    <a:pt x="249129" y="26435"/>
                  </a:lnTo>
                  <a:lnTo>
                    <a:pt x="294102" y="11993"/>
                  </a:lnTo>
                  <a:lnTo>
                    <a:pt x="341266" y="3059"/>
                  </a:lnTo>
                  <a:lnTo>
                    <a:pt x="390255" y="0"/>
                  </a:lnTo>
                  <a:lnTo>
                    <a:pt x="926448" y="0"/>
                  </a:lnTo>
                  <a:lnTo>
                    <a:pt x="975438" y="3059"/>
                  </a:lnTo>
                  <a:lnTo>
                    <a:pt x="1022601" y="11993"/>
                  </a:lnTo>
                  <a:lnTo>
                    <a:pt x="1067574" y="26435"/>
                  </a:lnTo>
                  <a:lnTo>
                    <a:pt x="1109992" y="46018"/>
                  </a:lnTo>
                  <a:lnTo>
                    <a:pt x="1149491" y="70376"/>
                  </a:lnTo>
                  <a:lnTo>
                    <a:pt x="1185707" y="99140"/>
                  </a:lnTo>
                  <a:lnTo>
                    <a:pt x="1218276" y="131945"/>
                  </a:lnTo>
                  <a:lnTo>
                    <a:pt x="1246834" y="168424"/>
                  </a:lnTo>
                  <a:lnTo>
                    <a:pt x="1271016" y="208210"/>
                  </a:lnTo>
                  <a:lnTo>
                    <a:pt x="1290458" y="250935"/>
                  </a:lnTo>
                  <a:lnTo>
                    <a:pt x="1304796" y="296234"/>
                  </a:lnTo>
                  <a:lnTo>
                    <a:pt x="1313666" y="343739"/>
                  </a:lnTo>
                  <a:lnTo>
                    <a:pt x="1316704" y="393084"/>
                  </a:lnTo>
                  <a:lnTo>
                    <a:pt x="1313666" y="442429"/>
                  </a:lnTo>
                  <a:lnTo>
                    <a:pt x="1304796" y="489934"/>
                  </a:lnTo>
                  <a:lnTo>
                    <a:pt x="1290458" y="535233"/>
                  </a:lnTo>
                  <a:lnTo>
                    <a:pt x="1271016" y="577958"/>
                  </a:lnTo>
                  <a:lnTo>
                    <a:pt x="1246834" y="617744"/>
                  </a:lnTo>
                  <a:lnTo>
                    <a:pt x="1218276" y="654223"/>
                  </a:lnTo>
                  <a:lnTo>
                    <a:pt x="1185707" y="687028"/>
                  </a:lnTo>
                  <a:lnTo>
                    <a:pt x="1149491" y="715792"/>
                  </a:lnTo>
                  <a:lnTo>
                    <a:pt x="1109992" y="740149"/>
                  </a:lnTo>
                  <a:lnTo>
                    <a:pt x="1067574" y="759732"/>
                  </a:lnTo>
                  <a:lnTo>
                    <a:pt x="1022601" y="774175"/>
                  </a:lnTo>
                  <a:lnTo>
                    <a:pt x="975438" y="783109"/>
                  </a:lnTo>
                  <a:lnTo>
                    <a:pt x="926448" y="786168"/>
                  </a:lnTo>
                  <a:close/>
                </a:path>
              </a:pathLst>
            </a:custGeom>
            <a:solidFill>
              <a:srgbClr val="1753F1"/>
            </a:solidFill>
          </p:spPr>
          <p:txBody>
            <a:bodyPr wrap="square" lIns="0" tIns="0" rIns="0" bIns="0" rtlCol="0"/>
            <a:lstStyle/>
            <a:p>
              <a:endParaRPr/>
            </a:p>
          </p:txBody>
        </p:sp>
        <p:sp>
          <p:nvSpPr>
            <p:cNvPr id="6" name="object 6"/>
            <p:cNvSpPr/>
            <p:nvPr/>
          </p:nvSpPr>
          <p:spPr>
            <a:xfrm>
              <a:off x="16215867" y="8756695"/>
              <a:ext cx="748665" cy="236220"/>
            </a:xfrm>
            <a:custGeom>
              <a:avLst/>
              <a:gdLst/>
              <a:ahLst/>
              <a:cxnLst/>
              <a:rect l="l" t="t" r="r" b="b"/>
              <a:pathLst>
                <a:path w="748665" h="236220">
                  <a:moveTo>
                    <a:pt x="586774" y="235781"/>
                  </a:moveTo>
                  <a:lnTo>
                    <a:pt x="575589" y="235781"/>
                  </a:lnTo>
                  <a:lnTo>
                    <a:pt x="569298" y="232988"/>
                  </a:lnTo>
                  <a:lnTo>
                    <a:pt x="565103" y="226702"/>
                  </a:lnTo>
                  <a:lnTo>
                    <a:pt x="561947" y="218879"/>
                  </a:lnTo>
                  <a:lnTo>
                    <a:pt x="561870" y="210728"/>
                  </a:lnTo>
                  <a:lnTo>
                    <a:pt x="564808" y="203231"/>
                  </a:lnTo>
                  <a:lnTo>
                    <a:pt x="570696" y="197372"/>
                  </a:lnTo>
                  <a:lnTo>
                    <a:pt x="658078" y="138710"/>
                  </a:lnTo>
                  <a:lnTo>
                    <a:pt x="0" y="138710"/>
                  </a:lnTo>
                  <a:lnTo>
                    <a:pt x="0" y="96809"/>
                  </a:lnTo>
                  <a:lnTo>
                    <a:pt x="658078" y="96809"/>
                  </a:lnTo>
                  <a:lnTo>
                    <a:pt x="570696" y="38147"/>
                  </a:lnTo>
                  <a:lnTo>
                    <a:pt x="564808" y="31993"/>
                  </a:lnTo>
                  <a:lnTo>
                    <a:pt x="561870" y="24529"/>
                  </a:lnTo>
                  <a:lnTo>
                    <a:pt x="561947" y="16542"/>
                  </a:lnTo>
                  <a:lnTo>
                    <a:pt x="565103" y="8816"/>
                  </a:lnTo>
                  <a:lnTo>
                    <a:pt x="571264" y="2935"/>
                  </a:lnTo>
                  <a:lnTo>
                    <a:pt x="578735" y="0"/>
                  </a:lnTo>
                  <a:lnTo>
                    <a:pt x="586730" y="76"/>
                  </a:lnTo>
                  <a:lnTo>
                    <a:pt x="594464" y="3229"/>
                  </a:lnTo>
                  <a:lnTo>
                    <a:pt x="738471" y="100300"/>
                  </a:lnTo>
                  <a:lnTo>
                    <a:pt x="744762" y="104491"/>
                  </a:lnTo>
                  <a:lnTo>
                    <a:pt x="748257" y="110776"/>
                  </a:lnTo>
                  <a:lnTo>
                    <a:pt x="748257" y="124743"/>
                  </a:lnTo>
                  <a:lnTo>
                    <a:pt x="744762" y="131028"/>
                  </a:lnTo>
                  <a:lnTo>
                    <a:pt x="739170" y="135218"/>
                  </a:lnTo>
                  <a:lnTo>
                    <a:pt x="594464" y="232289"/>
                  </a:lnTo>
                  <a:lnTo>
                    <a:pt x="590968" y="234384"/>
                  </a:lnTo>
                  <a:lnTo>
                    <a:pt x="586774" y="235781"/>
                  </a:lnTo>
                  <a:close/>
                </a:path>
              </a:pathLst>
            </a:custGeom>
            <a:solidFill>
              <a:srgbClr val="FFFFFF"/>
            </a:solidFill>
          </p:spPr>
          <p:txBody>
            <a:bodyPr wrap="square" lIns="0" tIns="0" rIns="0" bIns="0" rtlCol="0"/>
            <a:lstStyle/>
            <a:p>
              <a:endParaRPr/>
            </a:p>
          </p:txBody>
        </p:sp>
      </p:grpSp>
      <p:sp>
        <p:nvSpPr>
          <p:cNvPr id="8" name="object 7">
            <a:extLst>
              <a:ext uri="{FF2B5EF4-FFF2-40B4-BE49-F238E27FC236}">
                <a16:creationId xmlns:a16="http://schemas.microsoft.com/office/drawing/2014/main" id="{0861557C-625B-4CA4-88FB-DAFEB88D4EDC}"/>
              </a:ext>
            </a:extLst>
          </p:cNvPr>
          <p:cNvSpPr txBox="1"/>
          <p:nvPr/>
        </p:nvSpPr>
        <p:spPr>
          <a:xfrm>
            <a:off x="1323468" y="5524500"/>
            <a:ext cx="3417931" cy="4344779"/>
          </a:xfrm>
          <a:prstGeom prst="rect">
            <a:avLst/>
          </a:prstGeom>
        </p:spPr>
        <p:txBody>
          <a:bodyPr vert="horz" wrap="square" lIns="0" tIns="12700" rIns="0" bIns="0" rtlCol="0">
            <a:spAutoFit/>
          </a:bodyPr>
          <a:lstStyle/>
          <a:p>
            <a:pPr marL="0" indent="0" algn="just" rtl="0">
              <a:spcAft>
                <a:spcPts val="2000"/>
              </a:spcAft>
              <a:buNone/>
            </a:pPr>
            <a:r>
              <a:rPr lang="fr-FR" sz="4800" b="1" noProof="1">
                <a:solidFill>
                  <a:prstClr val="black">
                    <a:lumMod val="75000"/>
                    <a:lumOff val="25000"/>
                  </a:prstClr>
                </a:solidFill>
                <a:latin typeface="Roboto" panose="02000000000000000000" pitchFamily="2" charset="0"/>
                <a:ea typeface="Roboto" panose="02000000000000000000" pitchFamily="2" charset="0"/>
                <a:cs typeface="Segoe UI" panose="020B0502040204020203" pitchFamily="34" charset="0"/>
              </a:rPr>
              <a:t>Créer une équipe</a:t>
            </a:r>
          </a:p>
          <a:p>
            <a:pPr marL="12700">
              <a:lnSpc>
                <a:spcPct val="100000"/>
              </a:lnSpc>
              <a:spcBef>
                <a:spcPts val="100"/>
              </a:spcBef>
            </a:pPr>
            <a:endParaRPr sz="4800" dirty="0">
              <a:latin typeface="Roboto"/>
              <a:cs typeface="Roboto"/>
            </a:endParaRPr>
          </a:p>
          <a:p>
            <a:r>
              <a:rPr lang="fr-FR" sz="2400" dirty="0">
                <a:latin typeface="Roboto" panose="02000000000000000000" pitchFamily="2" charset="0"/>
                <a:ea typeface="Roboto" panose="02000000000000000000" pitchFamily="2" charset="0"/>
              </a:rPr>
              <a:t>Ajouter les informations relatives à l’équipe (formations, description, titre… ) et l’affecter dedans.</a:t>
            </a:r>
          </a:p>
        </p:txBody>
      </p:sp>
      <p:sp>
        <p:nvSpPr>
          <p:cNvPr id="10" name="object 5">
            <a:extLst>
              <a:ext uri="{FF2B5EF4-FFF2-40B4-BE49-F238E27FC236}">
                <a16:creationId xmlns:a16="http://schemas.microsoft.com/office/drawing/2014/main" id="{FC3BB314-ACFC-46A7-8AD5-FD81D3BA52D3}"/>
              </a:ext>
            </a:extLst>
          </p:cNvPr>
          <p:cNvSpPr/>
          <p:nvPr/>
        </p:nvSpPr>
        <p:spPr>
          <a:xfrm>
            <a:off x="1230269" y="3573848"/>
            <a:ext cx="1373378" cy="1439204"/>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sp>
        <p:nvSpPr>
          <p:cNvPr id="11" name="ZoneTexte 10">
            <a:extLst>
              <a:ext uri="{FF2B5EF4-FFF2-40B4-BE49-F238E27FC236}">
                <a16:creationId xmlns:a16="http://schemas.microsoft.com/office/drawing/2014/main" id="{851C7EB1-469F-4406-99A1-008419CAB562}"/>
              </a:ext>
            </a:extLst>
          </p:cNvPr>
          <p:cNvSpPr txBox="1"/>
          <p:nvPr/>
        </p:nvSpPr>
        <p:spPr>
          <a:xfrm>
            <a:off x="1555768" y="3785618"/>
            <a:ext cx="1373378" cy="1015663"/>
          </a:xfrm>
          <a:prstGeom prst="rect">
            <a:avLst/>
          </a:prstGeom>
          <a:noFill/>
        </p:spPr>
        <p:txBody>
          <a:bodyPr wrap="square" rtlCol="0">
            <a:spAutoFit/>
          </a:bodyPr>
          <a:lstStyle/>
          <a:p>
            <a:r>
              <a:rPr lang="fr-FR" sz="6000" b="1" dirty="0">
                <a:solidFill>
                  <a:schemeClr val="bg1"/>
                </a:solidFill>
              </a:rPr>
              <a:t>2</a:t>
            </a:r>
          </a:p>
        </p:txBody>
      </p:sp>
      <p:pic>
        <p:nvPicPr>
          <p:cNvPr id="12" name="Image 11">
            <a:extLst>
              <a:ext uri="{FF2B5EF4-FFF2-40B4-BE49-F238E27FC236}">
                <a16:creationId xmlns:a16="http://schemas.microsoft.com/office/drawing/2014/main" id="{9BD9D0D6-19D2-47E8-94B0-67CF774CD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pic>
        <p:nvPicPr>
          <p:cNvPr id="7" name="Image 6">
            <a:extLst>
              <a:ext uri="{FF2B5EF4-FFF2-40B4-BE49-F238E27FC236}">
                <a16:creationId xmlns:a16="http://schemas.microsoft.com/office/drawing/2014/main" id="{AD6A0ADD-1FCF-4C3B-9EA4-A7B88D439D65}"/>
              </a:ext>
            </a:extLst>
          </p:cNvPr>
          <p:cNvPicPr>
            <a:picLocks noChangeAspect="1"/>
          </p:cNvPicPr>
          <p:nvPr/>
        </p:nvPicPr>
        <p:blipFill>
          <a:blip r:embed="rId3"/>
          <a:stretch>
            <a:fillRect/>
          </a:stretch>
        </p:blipFill>
        <p:spPr>
          <a:xfrm>
            <a:off x="4920647" y="1141314"/>
            <a:ext cx="13118832" cy="6304270"/>
          </a:xfrm>
          <a:prstGeom prst="rect">
            <a:avLst/>
          </a:prstGeom>
        </p:spPr>
        <p:style>
          <a:lnRef idx="2">
            <a:schemeClr val="dk1"/>
          </a:lnRef>
          <a:fillRef idx="1">
            <a:schemeClr val="lt1"/>
          </a:fillRef>
          <a:effectRef idx="0">
            <a:schemeClr val="dk1"/>
          </a:effectRef>
          <a:fontRef idx="minor">
            <a:schemeClr val="dk1"/>
          </a:fontRef>
        </p:style>
      </p:pic>
      <p:sp>
        <p:nvSpPr>
          <p:cNvPr id="13" name="Rectangle 12">
            <a:extLst>
              <a:ext uri="{FF2B5EF4-FFF2-40B4-BE49-F238E27FC236}">
                <a16:creationId xmlns:a16="http://schemas.microsoft.com/office/drawing/2014/main" id="{E55404C5-DF4A-467B-A266-A99BD52863A0}"/>
              </a:ext>
            </a:extLst>
          </p:cNvPr>
          <p:cNvSpPr/>
          <p:nvPr/>
        </p:nvSpPr>
        <p:spPr>
          <a:xfrm>
            <a:off x="9601200" y="2095500"/>
            <a:ext cx="4724400" cy="4419600"/>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Flèche : droite 13">
            <a:extLst>
              <a:ext uri="{FF2B5EF4-FFF2-40B4-BE49-F238E27FC236}">
                <a16:creationId xmlns:a16="http://schemas.microsoft.com/office/drawing/2014/main" id="{67568A35-0655-4CA6-B55F-A0B70F6C1DA5}"/>
              </a:ext>
            </a:extLst>
          </p:cNvPr>
          <p:cNvSpPr/>
          <p:nvPr/>
        </p:nvSpPr>
        <p:spPr>
          <a:xfrm>
            <a:off x="8991600" y="5013052"/>
            <a:ext cx="914400" cy="359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bject 7">
            <a:extLst>
              <a:ext uri="{FF2B5EF4-FFF2-40B4-BE49-F238E27FC236}">
                <a16:creationId xmlns:a16="http://schemas.microsoft.com/office/drawing/2014/main" id="{74AF9B2B-0BE1-4FF8-8FFC-C14632CC5E42}"/>
              </a:ext>
            </a:extLst>
          </p:cNvPr>
          <p:cNvSpPr txBox="1"/>
          <p:nvPr/>
        </p:nvSpPr>
        <p:spPr>
          <a:xfrm>
            <a:off x="6072353" y="4871043"/>
            <a:ext cx="3417931" cy="751488"/>
          </a:xfrm>
          <a:prstGeom prst="rect">
            <a:avLst/>
          </a:prstGeom>
        </p:spPr>
        <p:txBody>
          <a:bodyPr vert="horz" wrap="square" lIns="0" tIns="12700" rIns="0" bIns="0" rtlCol="0">
            <a:spAutoFit/>
          </a:bodyPr>
          <a:lstStyle/>
          <a:p>
            <a:r>
              <a:rPr lang="fr-FR" sz="2400" dirty="0">
                <a:latin typeface="Roboto" panose="02000000000000000000" pitchFamily="2" charset="0"/>
                <a:ea typeface="Roboto" panose="02000000000000000000" pitchFamily="2" charset="0"/>
              </a:rPr>
              <a:t>Choisir la liste des utilisateurs à affecter</a:t>
            </a:r>
          </a:p>
        </p:txBody>
      </p:sp>
    </p:spTree>
    <p:extLst>
      <p:ext uri="{BB962C8B-B14F-4D97-AF65-F5344CB8AC3E}">
        <p14:creationId xmlns:p14="http://schemas.microsoft.com/office/powerpoint/2010/main" val="16089070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grpSp>
        <p:nvGrpSpPr>
          <p:cNvPr id="4" name="object 4"/>
          <p:cNvGrpSpPr/>
          <p:nvPr/>
        </p:nvGrpSpPr>
        <p:grpSpPr>
          <a:xfrm>
            <a:off x="15930750" y="8466165"/>
            <a:ext cx="1316990" cy="786765"/>
            <a:chOff x="15930750" y="8466165"/>
            <a:chExt cx="1316990" cy="786765"/>
          </a:xfrm>
        </p:grpSpPr>
        <p:sp>
          <p:nvSpPr>
            <p:cNvPr id="5" name="object 5"/>
            <p:cNvSpPr/>
            <p:nvPr/>
          </p:nvSpPr>
          <p:spPr>
            <a:xfrm>
              <a:off x="15930750" y="8466165"/>
              <a:ext cx="1316990" cy="786765"/>
            </a:xfrm>
            <a:custGeom>
              <a:avLst/>
              <a:gdLst/>
              <a:ahLst/>
              <a:cxnLst/>
              <a:rect l="l" t="t" r="r" b="b"/>
              <a:pathLst>
                <a:path w="1316990" h="786765">
                  <a:moveTo>
                    <a:pt x="926448" y="786168"/>
                  </a:moveTo>
                  <a:lnTo>
                    <a:pt x="390255" y="786168"/>
                  </a:lnTo>
                  <a:lnTo>
                    <a:pt x="341266" y="783109"/>
                  </a:lnTo>
                  <a:lnTo>
                    <a:pt x="294102" y="774175"/>
                  </a:lnTo>
                  <a:lnTo>
                    <a:pt x="249129" y="759732"/>
                  </a:lnTo>
                  <a:lnTo>
                    <a:pt x="206711" y="740149"/>
                  </a:lnTo>
                  <a:lnTo>
                    <a:pt x="167212" y="715792"/>
                  </a:lnTo>
                  <a:lnTo>
                    <a:pt x="130996" y="687028"/>
                  </a:lnTo>
                  <a:lnTo>
                    <a:pt x="98427" y="654223"/>
                  </a:lnTo>
                  <a:lnTo>
                    <a:pt x="69869" y="617744"/>
                  </a:lnTo>
                  <a:lnTo>
                    <a:pt x="45687" y="577958"/>
                  </a:lnTo>
                  <a:lnTo>
                    <a:pt x="26245" y="535233"/>
                  </a:lnTo>
                  <a:lnTo>
                    <a:pt x="11907" y="489934"/>
                  </a:lnTo>
                  <a:lnTo>
                    <a:pt x="3037" y="442429"/>
                  </a:lnTo>
                  <a:lnTo>
                    <a:pt x="0" y="393084"/>
                  </a:lnTo>
                  <a:lnTo>
                    <a:pt x="3037" y="343739"/>
                  </a:lnTo>
                  <a:lnTo>
                    <a:pt x="11907" y="296234"/>
                  </a:lnTo>
                  <a:lnTo>
                    <a:pt x="26245" y="250935"/>
                  </a:lnTo>
                  <a:lnTo>
                    <a:pt x="45687" y="208210"/>
                  </a:lnTo>
                  <a:lnTo>
                    <a:pt x="69869" y="168424"/>
                  </a:lnTo>
                  <a:lnTo>
                    <a:pt x="98427" y="131945"/>
                  </a:lnTo>
                  <a:lnTo>
                    <a:pt x="130996" y="99140"/>
                  </a:lnTo>
                  <a:lnTo>
                    <a:pt x="167212" y="70376"/>
                  </a:lnTo>
                  <a:lnTo>
                    <a:pt x="206711" y="46018"/>
                  </a:lnTo>
                  <a:lnTo>
                    <a:pt x="249129" y="26435"/>
                  </a:lnTo>
                  <a:lnTo>
                    <a:pt x="294102" y="11993"/>
                  </a:lnTo>
                  <a:lnTo>
                    <a:pt x="341266" y="3059"/>
                  </a:lnTo>
                  <a:lnTo>
                    <a:pt x="390255" y="0"/>
                  </a:lnTo>
                  <a:lnTo>
                    <a:pt x="926448" y="0"/>
                  </a:lnTo>
                  <a:lnTo>
                    <a:pt x="975438" y="3059"/>
                  </a:lnTo>
                  <a:lnTo>
                    <a:pt x="1022601" y="11993"/>
                  </a:lnTo>
                  <a:lnTo>
                    <a:pt x="1067574" y="26435"/>
                  </a:lnTo>
                  <a:lnTo>
                    <a:pt x="1109992" y="46018"/>
                  </a:lnTo>
                  <a:lnTo>
                    <a:pt x="1149491" y="70376"/>
                  </a:lnTo>
                  <a:lnTo>
                    <a:pt x="1185707" y="99140"/>
                  </a:lnTo>
                  <a:lnTo>
                    <a:pt x="1218276" y="131945"/>
                  </a:lnTo>
                  <a:lnTo>
                    <a:pt x="1246834" y="168424"/>
                  </a:lnTo>
                  <a:lnTo>
                    <a:pt x="1271016" y="208210"/>
                  </a:lnTo>
                  <a:lnTo>
                    <a:pt x="1290458" y="250935"/>
                  </a:lnTo>
                  <a:lnTo>
                    <a:pt x="1304796" y="296234"/>
                  </a:lnTo>
                  <a:lnTo>
                    <a:pt x="1313666" y="343739"/>
                  </a:lnTo>
                  <a:lnTo>
                    <a:pt x="1316704" y="393084"/>
                  </a:lnTo>
                  <a:lnTo>
                    <a:pt x="1313666" y="442429"/>
                  </a:lnTo>
                  <a:lnTo>
                    <a:pt x="1304796" y="489934"/>
                  </a:lnTo>
                  <a:lnTo>
                    <a:pt x="1290458" y="535233"/>
                  </a:lnTo>
                  <a:lnTo>
                    <a:pt x="1271016" y="577958"/>
                  </a:lnTo>
                  <a:lnTo>
                    <a:pt x="1246834" y="617744"/>
                  </a:lnTo>
                  <a:lnTo>
                    <a:pt x="1218276" y="654223"/>
                  </a:lnTo>
                  <a:lnTo>
                    <a:pt x="1185707" y="687028"/>
                  </a:lnTo>
                  <a:lnTo>
                    <a:pt x="1149491" y="715792"/>
                  </a:lnTo>
                  <a:lnTo>
                    <a:pt x="1109992" y="740149"/>
                  </a:lnTo>
                  <a:lnTo>
                    <a:pt x="1067574" y="759732"/>
                  </a:lnTo>
                  <a:lnTo>
                    <a:pt x="1022601" y="774175"/>
                  </a:lnTo>
                  <a:lnTo>
                    <a:pt x="975438" y="783109"/>
                  </a:lnTo>
                  <a:lnTo>
                    <a:pt x="926448" y="786168"/>
                  </a:lnTo>
                  <a:close/>
                </a:path>
              </a:pathLst>
            </a:custGeom>
            <a:solidFill>
              <a:srgbClr val="1753F1"/>
            </a:solidFill>
          </p:spPr>
          <p:txBody>
            <a:bodyPr wrap="square" lIns="0" tIns="0" rIns="0" bIns="0" rtlCol="0"/>
            <a:lstStyle/>
            <a:p>
              <a:endParaRPr/>
            </a:p>
          </p:txBody>
        </p:sp>
        <p:sp>
          <p:nvSpPr>
            <p:cNvPr id="6" name="object 6"/>
            <p:cNvSpPr/>
            <p:nvPr/>
          </p:nvSpPr>
          <p:spPr>
            <a:xfrm>
              <a:off x="16215867" y="8756695"/>
              <a:ext cx="748665" cy="236220"/>
            </a:xfrm>
            <a:custGeom>
              <a:avLst/>
              <a:gdLst/>
              <a:ahLst/>
              <a:cxnLst/>
              <a:rect l="l" t="t" r="r" b="b"/>
              <a:pathLst>
                <a:path w="748665" h="236220">
                  <a:moveTo>
                    <a:pt x="586774" y="235781"/>
                  </a:moveTo>
                  <a:lnTo>
                    <a:pt x="575589" y="235781"/>
                  </a:lnTo>
                  <a:lnTo>
                    <a:pt x="569298" y="232988"/>
                  </a:lnTo>
                  <a:lnTo>
                    <a:pt x="565103" y="226702"/>
                  </a:lnTo>
                  <a:lnTo>
                    <a:pt x="561947" y="218879"/>
                  </a:lnTo>
                  <a:lnTo>
                    <a:pt x="561870" y="210728"/>
                  </a:lnTo>
                  <a:lnTo>
                    <a:pt x="564808" y="203231"/>
                  </a:lnTo>
                  <a:lnTo>
                    <a:pt x="570696" y="197372"/>
                  </a:lnTo>
                  <a:lnTo>
                    <a:pt x="658078" y="138710"/>
                  </a:lnTo>
                  <a:lnTo>
                    <a:pt x="0" y="138710"/>
                  </a:lnTo>
                  <a:lnTo>
                    <a:pt x="0" y="96809"/>
                  </a:lnTo>
                  <a:lnTo>
                    <a:pt x="658078" y="96809"/>
                  </a:lnTo>
                  <a:lnTo>
                    <a:pt x="570696" y="38147"/>
                  </a:lnTo>
                  <a:lnTo>
                    <a:pt x="564808" y="31993"/>
                  </a:lnTo>
                  <a:lnTo>
                    <a:pt x="561870" y="24529"/>
                  </a:lnTo>
                  <a:lnTo>
                    <a:pt x="561947" y="16542"/>
                  </a:lnTo>
                  <a:lnTo>
                    <a:pt x="565103" y="8816"/>
                  </a:lnTo>
                  <a:lnTo>
                    <a:pt x="571264" y="2935"/>
                  </a:lnTo>
                  <a:lnTo>
                    <a:pt x="578735" y="0"/>
                  </a:lnTo>
                  <a:lnTo>
                    <a:pt x="586730" y="76"/>
                  </a:lnTo>
                  <a:lnTo>
                    <a:pt x="594464" y="3229"/>
                  </a:lnTo>
                  <a:lnTo>
                    <a:pt x="738471" y="100300"/>
                  </a:lnTo>
                  <a:lnTo>
                    <a:pt x="744762" y="104491"/>
                  </a:lnTo>
                  <a:lnTo>
                    <a:pt x="748257" y="110776"/>
                  </a:lnTo>
                  <a:lnTo>
                    <a:pt x="748257" y="124743"/>
                  </a:lnTo>
                  <a:lnTo>
                    <a:pt x="744762" y="131028"/>
                  </a:lnTo>
                  <a:lnTo>
                    <a:pt x="739170" y="135218"/>
                  </a:lnTo>
                  <a:lnTo>
                    <a:pt x="594464" y="232289"/>
                  </a:lnTo>
                  <a:lnTo>
                    <a:pt x="590968" y="234384"/>
                  </a:lnTo>
                  <a:lnTo>
                    <a:pt x="586774" y="235781"/>
                  </a:lnTo>
                  <a:close/>
                </a:path>
              </a:pathLst>
            </a:custGeom>
            <a:solidFill>
              <a:srgbClr val="FFFFFF"/>
            </a:solidFill>
          </p:spPr>
          <p:txBody>
            <a:bodyPr wrap="square" lIns="0" tIns="0" rIns="0" bIns="0" rtlCol="0"/>
            <a:lstStyle/>
            <a:p>
              <a:endParaRPr/>
            </a:p>
          </p:txBody>
        </p:sp>
      </p:grpSp>
      <p:sp>
        <p:nvSpPr>
          <p:cNvPr id="8" name="object 7">
            <a:extLst>
              <a:ext uri="{FF2B5EF4-FFF2-40B4-BE49-F238E27FC236}">
                <a16:creationId xmlns:a16="http://schemas.microsoft.com/office/drawing/2014/main" id="{0861557C-625B-4CA4-88FB-DAFEB88D4EDC}"/>
              </a:ext>
            </a:extLst>
          </p:cNvPr>
          <p:cNvSpPr txBox="1"/>
          <p:nvPr/>
        </p:nvSpPr>
        <p:spPr>
          <a:xfrm>
            <a:off x="1323468" y="5524500"/>
            <a:ext cx="3674344" cy="4331955"/>
          </a:xfrm>
          <a:prstGeom prst="rect">
            <a:avLst/>
          </a:prstGeom>
        </p:spPr>
        <p:txBody>
          <a:bodyPr vert="horz" wrap="square" lIns="0" tIns="12700" rIns="0" bIns="0" rtlCol="0">
            <a:spAutoFit/>
          </a:bodyPr>
          <a:lstStyle/>
          <a:p>
            <a:pPr marL="0" indent="0" algn="just" rtl="0">
              <a:spcAft>
                <a:spcPts val="2000"/>
              </a:spcAft>
              <a:buNone/>
            </a:pPr>
            <a:r>
              <a:rPr lang="fr-FR" sz="4800" b="1" noProof="1">
                <a:solidFill>
                  <a:prstClr val="black">
                    <a:lumMod val="75000"/>
                    <a:lumOff val="25000"/>
                  </a:prstClr>
                </a:solidFill>
                <a:latin typeface="Roboto" panose="02000000000000000000" pitchFamily="2" charset="0"/>
                <a:ea typeface="Roboto" panose="02000000000000000000" pitchFamily="2" charset="0"/>
                <a:cs typeface="Segoe UI" panose="020B0502040204020203" pitchFamily="34" charset="0"/>
              </a:rPr>
              <a:t>Affecter l’utilisateur à une équipe existante</a:t>
            </a:r>
            <a:endParaRPr sz="4800" dirty="0">
              <a:latin typeface="Roboto"/>
              <a:cs typeface="Roboto"/>
            </a:endParaRPr>
          </a:p>
          <a:p>
            <a:r>
              <a:rPr lang="fr-FR" sz="2400" dirty="0">
                <a:latin typeface="Roboto" panose="02000000000000000000" pitchFamily="2" charset="0"/>
                <a:ea typeface="Roboto" panose="02000000000000000000" pitchFamily="2" charset="0"/>
              </a:rPr>
              <a:t>L’affecter directement de la page de création de l’utilisateur à une équipe.</a:t>
            </a:r>
          </a:p>
        </p:txBody>
      </p:sp>
      <p:sp>
        <p:nvSpPr>
          <p:cNvPr id="10" name="object 5">
            <a:extLst>
              <a:ext uri="{FF2B5EF4-FFF2-40B4-BE49-F238E27FC236}">
                <a16:creationId xmlns:a16="http://schemas.microsoft.com/office/drawing/2014/main" id="{FC3BB314-ACFC-46A7-8AD5-FD81D3BA52D3}"/>
              </a:ext>
            </a:extLst>
          </p:cNvPr>
          <p:cNvSpPr/>
          <p:nvPr/>
        </p:nvSpPr>
        <p:spPr>
          <a:xfrm>
            <a:off x="1230269" y="3573848"/>
            <a:ext cx="1373378" cy="1439204"/>
          </a:xfrm>
          <a:custGeom>
            <a:avLst/>
            <a:gdLst/>
            <a:ahLst/>
            <a:cxnLst/>
            <a:rect l="l" t="t" r="r" b="b"/>
            <a:pathLst>
              <a:path w="942975" h="942975">
                <a:moveTo>
                  <a:pt x="942974" y="471487"/>
                </a:moveTo>
                <a:lnTo>
                  <a:pt x="940704" y="517701"/>
                </a:lnTo>
                <a:lnTo>
                  <a:pt x="933915" y="563470"/>
                </a:lnTo>
                <a:lnTo>
                  <a:pt x="922672" y="608353"/>
                </a:lnTo>
                <a:lnTo>
                  <a:pt x="907084" y="651917"/>
                </a:lnTo>
                <a:lnTo>
                  <a:pt x="887302" y="693745"/>
                </a:lnTo>
                <a:lnTo>
                  <a:pt x="863514" y="733431"/>
                </a:lnTo>
                <a:lnTo>
                  <a:pt x="835952" y="770595"/>
                </a:lnTo>
                <a:lnTo>
                  <a:pt x="804879" y="804879"/>
                </a:lnTo>
                <a:lnTo>
                  <a:pt x="770595" y="835952"/>
                </a:lnTo>
                <a:lnTo>
                  <a:pt x="733431" y="863515"/>
                </a:lnTo>
                <a:lnTo>
                  <a:pt x="693745" y="887302"/>
                </a:lnTo>
                <a:lnTo>
                  <a:pt x="651917" y="907085"/>
                </a:lnTo>
                <a:lnTo>
                  <a:pt x="608353" y="922672"/>
                </a:lnTo>
                <a:lnTo>
                  <a:pt x="563470" y="933915"/>
                </a:lnTo>
                <a:lnTo>
                  <a:pt x="517701" y="940704"/>
                </a:lnTo>
                <a:lnTo>
                  <a:pt x="471487" y="942974"/>
                </a:lnTo>
                <a:lnTo>
                  <a:pt x="459913" y="942833"/>
                </a:lnTo>
                <a:lnTo>
                  <a:pt x="413768" y="939428"/>
                </a:lnTo>
                <a:lnTo>
                  <a:pt x="368180" y="931518"/>
                </a:lnTo>
                <a:lnTo>
                  <a:pt x="323587" y="919177"/>
                </a:lnTo>
                <a:lnTo>
                  <a:pt x="280417" y="902524"/>
                </a:lnTo>
                <a:lnTo>
                  <a:pt x="239089" y="881721"/>
                </a:lnTo>
                <a:lnTo>
                  <a:pt x="199998" y="856966"/>
                </a:lnTo>
                <a:lnTo>
                  <a:pt x="163521" y="828499"/>
                </a:lnTo>
                <a:lnTo>
                  <a:pt x="130011" y="796594"/>
                </a:lnTo>
                <a:lnTo>
                  <a:pt x="99789" y="761558"/>
                </a:lnTo>
                <a:lnTo>
                  <a:pt x="73147" y="723729"/>
                </a:lnTo>
                <a:lnTo>
                  <a:pt x="50341" y="683470"/>
                </a:lnTo>
                <a:lnTo>
                  <a:pt x="31591" y="641170"/>
                </a:lnTo>
                <a:lnTo>
                  <a:pt x="17078" y="597235"/>
                </a:lnTo>
                <a:lnTo>
                  <a:pt x="6940" y="552090"/>
                </a:lnTo>
                <a:lnTo>
                  <a:pt x="1277" y="506168"/>
                </a:lnTo>
                <a:lnTo>
                  <a:pt x="0" y="471487"/>
                </a:lnTo>
                <a:lnTo>
                  <a:pt x="141" y="459913"/>
                </a:lnTo>
                <a:lnTo>
                  <a:pt x="3546" y="413768"/>
                </a:lnTo>
                <a:lnTo>
                  <a:pt x="11456" y="368180"/>
                </a:lnTo>
                <a:lnTo>
                  <a:pt x="23797" y="323587"/>
                </a:lnTo>
                <a:lnTo>
                  <a:pt x="40450" y="280418"/>
                </a:lnTo>
                <a:lnTo>
                  <a:pt x="61253" y="239089"/>
                </a:lnTo>
                <a:lnTo>
                  <a:pt x="86008" y="199998"/>
                </a:lnTo>
                <a:lnTo>
                  <a:pt x="114475" y="163521"/>
                </a:lnTo>
                <a:lnTo>
                  <a:pt x="146380" y="130011"/>
                </a:lnTo>
                <a:lnTo>
                  <a:pt x="181416" y="99789"/>
                </a:lnTo>
                <a:lnTo>
                  <a:pt x="219245" y="73147"/>
                </a:lnTo>
                <a:lnTo>
                  <a:pt x="259504" y="50341"/>
                </a:lnTo>
                <a:lnTo>
                  <a:pt x="301804" y="31591"/>
                </a:lnTo>
                <a:lnTo>
                  <a:pt x="345739" y="17078"/>
                </a:lnTo>
                <a:lnTo>
                  <a:pt x="390884" y="6940"/>
                </a:lnTo>
                <a:lnTo>
                  <a:pt x="436806" y="1277"/>
                </a:lnTo>
                <a:lnTo>
                  <a:pt x="471487" y="0"/>
                </a:lnTo>
                <a:lnTo>
                  <a:pt x="483061" y="141"/>
                </a:lnTo>
                <a:lnTo>
                  <a:pt x="529206" y="3546"/>
                </a:lnTo>
                <a:lnTo>
                  <a:pt x="574794" y="11456"/>
                </a:lnTo>
                <a:lnTo>
                  <a:pt x="619387" y="23797"/>
                </a:lnTo>
                <a:lnTo>
                  <a:pt x="662556" y="40450"/>
                </a:lnTo>
                <a:lnTo>
                  <a:pt x="703885" y="61254"/>
                </a:lnTo>
                <a:lnTo>
                  <a:pt x="742976" y="86008"/>
                </a:lnTo>
                <a:lnTo>
                  <a:pt x="779453" y="114475"/>
                </a:lnTo>
                <a:lnTo>
                  <a:pt x="812963" y="146380"/>
                </a:lnTo>
                <a:lnTo>
                  <a:pt x="843185" y="181416"/>
                </a:lnTo>
                <a:lnTo>
                  <a:pt x="869827" y="219245"/>
                </a:lnTo>
                <a:lnTo>
                  <a:pt x="892633" y="259504"/>
                </a:lnTo>
                <a:lnTo>
                  <a:pt x="911383" y="301804"/>
                </a:lnTo>
                <a:lnTo>
                  <a:pt x="925896" y="345739"/>
                </a:lnTo>
                <a:lnTo>
                  <a:pt x="936034" y="390884"/>
                </a:lnTo>
                <a:lnTo>
                  <a:pt x="941697" y="436806"/>
                </a:lnTo>
                <a:lnTo>
                  <a:pt x="942974" y="471487"/>
                </a:lnTo>
                <a:close/>
              </a:path>
            </a:pathLst>
          </a:custGeom>
          <a:solidFill>
            <a:srgbClr val="1753F1"/>
          </a:solidFill>
        </p:spPr>
        <p:txBody>
          <a:bodyPr wrap="square" lIns="0" tIns="0" rIns="0" bIns="0" rtlCol="0"/>
          <a:lstStyle/>
          <a:p>
            <a:endParaRPr/>
          </a:p>
        </p:txBody>
      </p:sp>
      <p:sp>
        <p:nvSpPr>
          <p:cNvPr id="11" name="ZoneTexte 10">
            <a:extLst>
              <a:ext uri="{FF2B5EF4-FFF2-40B4-BE49-F238E27FC236}">
                <a16:creationId xmlns:a16="http://schemas.microsoft.com/office/drawing/2014/main" id="{851C7EB1-469F-4406-99A1-008419CAB562}"/>
              </a:ext>
            </a:extLst>
          </p:cNvPr>
          <p:cNvSpPr txBox="1"/>
          <p:nvPr/>
        </p:nvSpPr>
        <p:spPr>
          <a:xfrm>
            <a:off x="1555768" y="3785618"/>
            <a:ext cx="1373378" cy="1015663"/>
          </a:xfrm>
          <a:prstGeom prst="rect">
            <a:avLst/>
          </a:prstGeom>
          <a:noFill/>
        </p:spPr>
        <p:txBody>
          <a:bodyPr wrap="square" rtlCol="0">
            <a:spAutoFit/>
          </a:bodyPr>
          <a:lstStyle/>
          <a:p>
            <a:r>
              <a:rPr lang="fr-FR" sz="6000" b="1" dirty="0">
                <a:solidFill>
                  <a:schemeClr val="bg1"/>
                </a:solidFill>
              </a:rPr>
              <a:t>2*</a:t>
            </a:r>
          </a:p>
        </p:txBody>
      </p:sp>
      <p:pic>
        <p:nvPicPr>
          <p:cNvPr id="12" name="Image 11">
            <a:extLst>
              <a:ext uri="{FF2B5EF4-FFF2-40B4-BE49-F238E27FC236}">
                <a16:creationId xmlns:a16="http://schemas.microsoft.com/office/drawing/2014/main" id="{9BD9D0D6-19D2-47E8-94B0-67CF774CD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pic>
        <p:nvPicPr>
          <p:cNvPr id="7" name="Image 6">
            <a:extLst>
              <a:ext uri="{FF2B5EF4-FFF2-40B4-BE49-F238E27FC236}">
                <a16:creationId xmlns:a16="http://schemas.microsoft.com/office/drawing/2014/main" id="{1FD29A14-197D-4E17-B988-89A197837C50}"/>
              </a:ext>
            </a:extLst>
          </p:cNvPr>
          <p:cNvPicPr>
            <a:picLocks noChangeAspect="1"/>
          </p:cNvPicPr>
          <p:nvPr/>
        </p:nvPicPr>
        <p:blipFill>
          <a:blip r:embed="rId3"/>
          <a:stretch>
            <a:fillRect/>
          </a:stretch>
        </p:blipFill>
        <p:spPr>
          <a:xfrm>
            <a:off x="5327340" y="1578800"/>
            <a:ext cx="12333548" cy="5926900"/>
          </a:xfrm>
          <a:prstGeom prst="rect">
            <a:avLst/>
          </a:prstGeom>
        </p:spPr>
        <p:style>
          <a:lnRef idx="2">
            <a:schemeClr val="dk1"/>
          </a:lnRef>
          <a:fillRef idx="1">
            <a:schemeClr val="lt1"/>
          </a:fillRef>
          <a:effectRef idx="0">
            <a:schemeClr val="dk1"/>
          </a:effectRef>
          <a:fontRef idx="minor">
            <a:schemeClr val="dk1"/>
          </a:fontRef>
        </p:style>
      </p:pic>
      <p:sp>
        <p:nvSpPr>
          <p:cNvPr id="13" name="Rectangle 12">
            <a:extLst>
              <a:ext uri="{FF2B5EF4-FFF2-40B4-BE49-F238E27FC236}">
                <a16:creationId xmlns:a16="http://schemas.microsoft.com/office/drawing/2014/main" id="{BB689D58-6BCD-4451-AC58-39D48ED801DF}"/>
              </a:ext>
            </a:extLst>
          </p:cNvPr>
          <p:cNvSpPr/>
          <p:nvPr/>
        </p:nvSpPr>
        <p:spPr>
          <a:xfrm>
            <a:off x="9171709" y="3086100"/>
            <a:ext cx="5306291" cy="1447800"/>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255097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7999" cy="10286996"/>
          </a:xfrm>
          <a:prstGeom prst="rect">
            <a:avLst/>
          </a:prstGeom>
        </p:spPr>
      </p:pic>
      <p:sp>
        <p:nvSpPr>
          <p:cNvPr id="3" name="object 3"/>
          <p:cNvSpPr txBox="1">
            <a:spLocks noGrp="1"/>
          </p:cNvSpPr>
          <p:nvPr>
            <p:ph type="title"/>
          </p:nvPr>
        </p:nvSpPr>
        <p:spPr>
          <a:xfrm>
            <a:off x="1659943" y="2901637"/>
            <a:ext cx="4119879" cy="513080"/>
          </a:xfrm>
          <a:prstGeom prst="rect">
            <a:avLst/>
          </a:prstGeom>
        </p:spPr>
        <p:txBody>
          <a:bodyPr vert="horz" wrap="square" lIns="0" tIns="12700" rIns="0" bIns="0" rtlCol="0">
            <a:spAutoFit/>
          </a:bodyPr>
          <a:lstStyle/>
          <a:p>
            <a:pPr marL="12700">
              <a:lnSpc>
                <a:spcPct val="100000"/>
              </a:lnSpc>
              <a:spcBef>
                <a:spcPts val="100"/>
              </a:spcBef>
            </a:pPr>
            <a:r>
              <a:rPr lang="fr-FR" sz="3200" b="1" spc="40" dirty="0">
                <a:solidFill>
                  <a:srgbClr val="FFFFFF"/>
                </a:solidFill>
                <a:latin typeface="Roboto"/>
                <a:cs typeface="Roboto"/>
              </a:rPr>
              <a:t>L’Administrateur</a:t>
            </a:r>
            <a:endParaRPr sz="3200" dirty="0">
              <a:latin typeface="Roboto"/>
              <a:cs typeface="Roboto"/>
            </a:endParaRPr>
          </a:p>
        </p:txBody>
      </p:sp>
      <p:sp>
        <p:nvSpPr>
          <p:cNvPr id="4" name="object 4"/>
          <p:cNvSpPr txBox="1"/>
          <p:nvPr/>
        </p:nvSpPr>
        <p:spPr>
          <a:xfrm>
            <a:off x="1659942" y="3853144"/>
            <a:ext cx="15561257" cy="2878993"/>
          </a:xfrm>
          <a:prstGeom prst="rect">
            <a:avLst/>
          </a:prstGeom>
        </p:spPr>
        <p:txBody>
          <a:bodyPr vert="horz" wrap="square" lIns="0" tIns="107950" rIns="0" bIns="0" rtlCol="0">
            <a:spAutoFit/>
          </a:bodyPr>
          <a:lstStyle/>
          <a:p>
            <a:pPr marL="12700">
              <a:lnSpc>
                <a:spcPct val="100000"/>
              </a:lnSpc>
              <a:spcBef>
                <a:spcPts val="850"/>
              </a:spcBef>
            </a:pPr>
            <a:r>
              <a:rPr lang="fr-FR" sz="6000" b="1" dirty="0">
                <a:solidFill>
                  <a:srgbClr val="FFFFFF"/>
                </a:solidFill>
                <a:latin typeface="Roboto"/>
              </a:rPr>
              <a:t>Responsable de la gestion des formations aussi la gestion des utilisateurs de la plateforme.</a:t>
            </a:r>
            <a:endParaRPr sz="6000" b="1" dirty="0">
              <a:solidFill>
                <a:srgbClr val="FFFFFF"/>
              </a:solidFill>
              <a:latin typeface="Roboto"/>
            </a:endParaRPr>
          </a:p>
        </p:txBody>
      </p:sp>
      <p:sp>
        <p:nvSpPr>
          <p:cNvPr id="5" name="object 5"/>
          <p:cNvSpPr/>
          <p:nvPr/>
        </p:nvSpPr>
        <p:spPr>
          <a:xfrm>
            <a:off x="9411" y="8870253"/>
            <a:ext cx="18278475" cy="1419225"/>
          </a:xfrm>
          <a:custGeom>
            <a:avLst/>
            <a:gdLst/>
            <a:ahLst/>
            <a:cxnLst/>
            <a:rect l="l" t="t" r="r" b="b"/>
            <a:pathLst>
              <a:path w="18278475" h="1419225">
                <a:moveTo>
                  <a:pt x="18278473" y="1419224"/>
                </a:moveTo>
                <a:lnTo>
                  <a:pt x="0" y="1419224"/>
                </a:lnTo>
                <a:lnTo>
                  <a:pt x="0" y="0"/>
                </a:lnTo>
                <a:lnTo>
                  <a:pt x="18278473" y="0"/>
                </a:lnTo>
                <a:lnTo>
                  <a:pt x="18278473" y="1419224"/>
                </a:lnTo>
                <a:close/>
              </a:path>
            </a:pathLst>
          </a:custGeom>
          <a:solidFill>
            <a:srgbClr val="1753F1"/>
          </a:solidFill>
        </p:spPr>
        <p:txBody>
          <a:bodyPr wrap="square" lIns="0" tIns="0" rIns="0" bIns="0" rtlCol="0"/>
          <a:lstStyle/>
          <a:p>
            <a:endParaRPr/>
          </a:p>
        </p:txBody>
      </p:sp>
      <p:pic>
        <p:nvPicPr>
          <p:cNvPr id="6" name="Image 5">
            <a:extLst>
              <a:ext uri="{FF2B5EF4-FFF2-40B4-BE49-F238E27FC236}">
                <a16:creationId xmlns:a16="http://schemas.microsoft.com/office/drawing/2014/main" id="{428035F6-F39F-4215-B102-CAA0932EF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7999" cy="10286999"/>
          </a:xfrm>
          <a:prstGeom prst="rect">
            <a:avLst/>
          </a:prstGeom>
        </p:spPr>
      </p:pic>
      <p:sp>
        <p:nvSpPr>
          <p:cNvPr id="3" name="object 3"/>
          <p:cNvSpPr txBox="1">
            <a:spLocks noGrp="1"/>
          </p:cNvSpPr>
          <p:nvPr>
            <p:ph type="title"/>
          </p:nvPr>
        </p:nvSpPr>
        <p:spPr>
          <a:xfrm>
            <a:off x="4598923" y="3925890"/>
            <a:ext cx="9090025" cy="2219960"/>
          </a:xfrm>
          <a:prstGeom prst="rect">
            <a:avLst/>
          </a:prstGeom>
        </p:spPr>
        <p:txBody>
          <a:bodyPr vert="horz" wrap="square" lIns="0" tIns="12700" rIns="0" bIns="0" rtlCol="0">
            <a:spAutoFit/>
          </a:bodyPr>
          <a:lstStyle/>
          <a:p>
            <a:pPr marL="12700">
              <a:lnSpc>
                <a:spcPct val="100000"/>
              </a:lnSpc>
              <a:spcBef>
                <a:spcPts val="100"/>
              </a:spcBef>
              <a:tabLst>
                <a:tab pos="5603875" algn="l"/>
              </a:tabLst>
            </a:pPr>
            <a:r>
              <a:rPr sz="14400" b="1" spc="95" dirty="0">
                <a:solidFill>
                  <a:srgbClr val="FFFFFF"/>
                </a:solidFill>
                <a:latin typeface="Roboto"/>
                <a:cs typeface="Roboto"/>
              </a:rPr>
              <a:t>Thank	</a:t>
            </a:r>
            <a:r>
              <a:rPr sz="14400" b="1" spc="-50" dirty="0">
                <a:solidFill>
                  <a:srgbClr val="FFFFFF"/>
                </a:solidFill>
                <a:latin typeface="Roboto"/>
                <a:cs typeface="Roboto"/>
              </a:rPr>
              <a:t>you!</a:t>
            </a:r>
            <a:endParaRPr sz="14400">
              <a:latin typeface="Roboto"/>
              <a:cs typeface="Roboto"/>
            </a:endParaRPr>
          </a:p>
        </p:txBody>
      </p:sp>
      <p:pic>
        <p:nvPicPr>
          <p:cNvPr id="4" name="Image 3">
            <a:extLst>
              <a:ext uri="{FF2B5EF4-FFF2-40B4-BE49-F238E27FC236}">
                <a16:creationId xmlns:a16="http://schemas.microsoft.com/office/drawing/2014/main" id="{E1F9B2B5-4ED0-4FF3-AD5F-73C8B7DF1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
            <a:ext cx="18288000" cy="8870315"/>
          </a:xfrm>
          <a:custGeom>
            <a:avLst/>
            <a:gdLst/>
            <a:ahLst/>
            <a:cxnLst/>
            <a:rect l="l" t="t" r="r" b="b"/>
            <a:pathLst>
              <a:path w="18288000" h="8870315">
                <a:moveTo>
                  <a:pt x="0" y="8870251"/>
                </a:moveTo>
                <a:lnTo>
                  <a:pt x="18287998" y="8870251"/>
                </a:lnTo>
                <a:lnTo>
                  <a:pt x="18287998" y="0"/>
                </a:lnTo>
                <a:lnTo>
                  <a:pt x="0" y="0"/>
                </a:lnTo>
                <a:lnTo>
                  <a:pt x="0" y="8870251"/>
                </a:lnTo>
                <a:close/>
              </a:path>
            </a:pathLst>
          </a:custGeom>
          <a:solidFill>
            <a:srgbClr val="F5F5F5"/>
          </a:solidFill>
        </p:spPr>
        <p:txBody>
          <a:bodyPr wrap="square" lIns="0" tIns="0" rIns="0" bIns="0" rtlCol="0"/>
          <a:lstStyle/>
          <a:p>
            <a:endParaRPr/>
          </a:p>
        </p:txBody>
      </p:sp>
      <p:sp>
        <p:nvSpPr>
          <p:cNvPr id="3" name="object 3"/>
          <p:cNvSpPr/>
          <p:nvPr/>
        </p:nvSpPr>
        <p:spPr>
          <a:xfrm>
            <a:off x="9411" y="8870257"/>
            <a:ext cx="18278475" cy="1419225"/>
          </a:xfrm>
          <a:custGeom>
            <a:avLst/>
            <a:gdLst/>
            <a:ahLst/>
            <a:cxnLst/>
            <a:rect l="l" t="t" r="r" b="b"/>
            <a:pathLst>
              <a:path w="18278475" h="1419225">
                <a:moveTo>
                  <a:pt x="18278473" y="1419224"/>
                </a:moveTo>
                <a:lnTo>
                  <a:pt x="0" y="1419224"/>
                </a:lnTo>
                <a:lnTo>
                  <a:pt x="0" y="0"/>
                </a:lnTo>
                <a:lnTo>
                  <a:pt x="18278473" y="0"/>
                </a:lnTo>
                <a:lnTo>
                  <a:pt x="18278473" y="1419224"/>
                </a:lnTo>
                <a:close/>
              </a:path>
            </a:pathLst>
          </a:custGeom>
          <a:solidFill>
            <a:srgbClr val="1853F0"/>
          </a:solidFill>
        </p:spPr>
        <p:txBody>
          <a:bodyPr wrap="square" lIns="0" tIns="0" rIns="0" bIns="0" rtlCol="0"/>
          <a:lstStyle/>
          <a:p>
            <a:endParaRPr dirty="0"/>
          </a:p>
        </p:txBody>
      </p:sp>
      <p:sp>
        <p:nvSpPr>
          <p:cNvPr id="7" name="object 3">
            <a:extLst>
              <a:ext uri="{FF2B5EF4-FFF2-40B4-BE49-F238E27FC236}">
                <a16:creationId xmlns:a16="http://schemas.microsoft.com/office/drawing/2014/main" id="{64F1C8A9-0404-4690-82F5-759E32F7136F}"/>
              </a:ext>
            </a:extLst>
          </p:cNvPr>
          <p:cNvSpPr txBox="1">
            <a:spLocks/>
          </p:cNvSpPr>
          <p:nvPr/>
        </p:nvSpPr>
        <p:spPr>
          <a:xfrm>
            <a:off x="1659943" y="2542394"/>
            <a:ext cx="4119879" cy="513080"/>
          </a:xfrm>
          <a:prstGeom prst="rect">
            <a:avLst/>
          </a:prstGeom>
        </p:spPr>
        <p:txBody>
          <a:bodyPr vert="horz" wrap="square" lIns="0" tIns="12700" rIns="0" bIns="0" rtlCol="0">
            <a:spAutoFit/>
          </a:bodyPr>
          <a:lstStyle>
            <a:lvl1pPr>
              <a:defRPr sz="6400" b="0" i="0">
                <a:solidFill>
                  <a:srgbClr val="13110E"/>
                </a:solidFill>
                <a:latin typeface="Roboto"/>
                <a:ea typeface="+mj-ea"/>
                <a:cs typeface="Roboto"/>
              </a:defRPr>
            </a:lvl1pPr>
          </a:lstStyle>
          <a:p>
            <a:pPr marL="12700">
              <a:spcBef>
                <a:spcPts val="100"/>
              </a:spcBef>
            </a:pPr>
            <a:r>
              <a:rPr lang="fr-FR" sz="3200" b="1" kern="0" spc="40" dirty="0">
                <a:solidFill>
                  <a:schemeClr val="tx1"/>
                </a:solidFill>
              </a:rPr>
              <a:t>L’Apprenant</a:t>
            </a:r>
            <a:endParaRPr lang="fr-FR" sz="3200" kern="0" dirty="0">
              <a:solidFill>
                <a:schemeClr val="tx1"/>
              </a:solidFill>
            </a:endParaRPr>
          </a:p>
        </p:txBody>
      </p:sp>
      <p:sp>
        <p:nvSpPr>
          <p:cNvPr id="8" name="object 4">
            <a:extLst>
              <a:ext uri="{FF2B5EF4-FFF2-40B4-BE49-F238E27FC236}">
                <a16:creationId xmlns:a16="http://schemas.microsoft.com/office/drawing/2014/main" id="{1B633B23-7F87-495C-983D-CA96033BEB91}"/>
              </a:ext>
            </a:extLst>
          </p:cNvPr>
          <p:cNvSpPr txBox="1"/>
          <p:nvPr/>
        </p:nvSpPr>
        <p:spPr>
          <a:xfrm>
            <a:off x="1659942" y="3493901"/>
            <a:ext cx="15561257" cy="5764399"/>
          </a:xfrm>
          <a:prstGeom prst="rect">
            <a:avLst/>
          </a:prstGeom>
        </p:spPr>
        <p:txBody>
          <a:bodyPr vert="horz" wrap="square" lIns="0" tIns="107950" rIns="0" bIns="0" rtlCol="0">
            <a:spAutoFit/>
          </a:bodyPr>
          <a:lstStyle/>
          <a:p>
            <a:pPr marL="12700">
              <a:spcBef>
                <a:spcPts val="850"/>
              </a:spcBef>
            </a:pPr>
            <a:r>
              <a:rPr lang="fr-FR" sz="6000" b="1" dirty="0">
                <a:latin typeface="Roboto"/>
              </a:rPr>
              <a:t>A accès à un catalogue de formations où il pourra suivre des cours pour se former et obtenir des certifications. Il aura aussi la possibilité de passer des examens d’habilitation directement sur la plateforme.</a:t>
            </a:r>
          </a:p>
          <a:p>
            <a:pPr marL="12700">
              <a:lnSpc>
                <a:spcPct val="100000"/>
              </a:lnSpc>
              <a:spcBef>
                <a:spcPts val="850"/>
              </a:spcBef>
            </a:pPr>
            <a:endParaRPr sz="6000" b="1" dirty="0">
              <a:solidFill>
                <a:srgbClr val="3B2160"/>
              </a:solidFill>
              <a:latin typeface="Roboto"/>
            </a:endParaRPr>
          </a:p>
        </p:txBody>
      </p:sp>
      <p:pic>
        <p:nvPicPr>
          <p:cNvPr id="6" name="Image 5">
            <a:extLst>
              <a:ext uri="{FF2B5EF4-FFF2-40B4-BE49-F238E27FC236}">
                <a16:creationId xmlns:a16="http://schemas.microsoft.com/office/drawing/2014/main" id="{D7AE594E-0D51-433C-BEDE-085B341731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7999" cy="10286996"/>
          </a:xfrm>
          <a:prstGeom prst="rect">
            <a:avLst/>
          </a:prstGeom>
          <a:solidFill>
            <a:schemeClr val="bg1"/>
          </a:solidFill>
        </p:spPr>
      </p:pic>
      <p:sp>
        <p:nvSpPr>
          <p:cNvPr id="3" name="object 3"/>
          <p:cNvSpPr txBox="1">
            <a:spLocks noGrp="1"/>
          </p:cNvSpPr>
          <p:nvPr>
            <p:ph type="title"/>
          </p:nvPr>
        </p:nvSpPr>
        <p:spPr>
          <a:xfrm>
            <a:off x="1659943" y="2901637"/>
            <a:ext cx="4119879" cy="513080"/>
          </a:xfrm>
          <a:prstGeom prst="rect">
            <a:avLst/>
          </a:prstGeom>
        </p:spPr>
        <p:txBody>
          <a:bodyPr vert="horz" wrap="square" lIns="0" tIns="12700" rIns="0" bIns="0" rtlCol="0">
            <a:spAutoFit/>
          </a:bodyPr>
          <a:lstStyle/>
          <a:p>
            <a:pPr marL="12700">
              <a:lnSpc>
                <a:spcPct val="100000"/>
              </a:lnSpc>
              <a:spcBef>
                <a:spcPts val="100"/>
              </a:spcBef>
            </a:pPr>
            <a:r>
              <a:rPr lang="fr-FR" sz="3200" b="1" spc="40" dirty="0">
                <a:solidFill>
                  <a:srgbClr val="FFFFFF"/>
                </a:solidFill>
              </a:rPr>
              <a:t>L’Instructeur</a:t>
            </a:r>
            <a:endParaRPr sz="3200" dirty="0">
              <a:latin typeface="Roboto"/>
              <a:cs typeface="Roboto"/>
            </a:endParaRPr>
          </a:p>
        </p:txBody>
      </p:sp>
      <p:sp>
        <p:nvSpPr>
          <p:cNvPr id="4" name="object 4"/>
          <p:cNvSpPr txBox="1"/>
          <p:nvPr/>
        </p:nvSpPr>
        <p:spPr>
          <a:xfrm>
            <a:off x="1659942" y="3853144"/>
            <a:ext cx="15561257" cy="3802323"/>
          </a:xfrm>
          <a:prstGeom prst="rect">
            <a:avLst/>
          </a:prstGeom>
        </p:spPr>
        <p:txBody>
          <a:bodyPr vert="horz" wrap="square" lIns="0" tIns="107950" rIns="0" bIns="0" rtlCol="0">
            <a:spAutoFit/>
          </a:bodyPr>
          <a:lstStyle/>
          <a:p>
            <a:pPr marL="12700">
              <a:spcBef>
                <a:spcPts val="850"/>
              </a:spcBef>
            </a:pPr>
            <a:r>
              <a:rPr lang="fr-FR" sz="6000" b="1" dirty="0">
                <a:solidFill>
                  <a:srgbClr val="FFFFFF"/>
                </a:solidFill>
                <a:latin typeface="Roboto"/>
              </a:rPr>
              <a:t>Responsable de l’encadrement des apprenants qui lui sont rattachés sur les différentes formations en ligne et les formations présentielles associées. </a:t>
            </a:r>
            <a:endParaRPr sz="6000" b="1" dirty="0">
              <a:solidFill>
                <a:srgbClr val="FFFFFF"/>
              </a:solidFill>
              <a:latin typeface="Roboto"/>
            </a:endParaRPr>
          </a:p>
        </p:txBody>
      </p:sp>
      <p:sp>
        <p:nvSpPr>
          <p:cNvPr id="5" name="object 5"/>
          <p:cNvSpPr/>
          <p:nvPr/>
        </p:nvSpPr>
        <p:spPr>
          <a:xfrm>
            <a:off x="9411" y="8870253"/>
            <a:ext cx="18278475" cy="1419225"/>
          </a:xfrm>
          <a:custGeom>
            <a:avLst/>
            <a:gdLst/>
            <a:ahLst/>
            <a:cxnLst/>
            <a:rect l="l" t="t" r="r" b="b"/>
            <a:pathLst>
              <a:path w="18278475" h="1419225">
                <a:moveTo>
                  <a:pt x="18278473" y="1419224"/>
                </a:moveTo>
                <a:lnTo>
                  <a:pt x="0" y="1419224"/>
                </a:lnTo>
                <a:lnTo>
                  <a:pt x="0" y="0"/>
                </a:lnTo>
                <a:lnTo>
                  <a:pt x="18278473" y="0"/>
                </a:lnTo>
                <a:lnTo>
                  <a:pt x="18278473" y="1419224"/>
                </a:lnTo>
                <a:close/>
              </a:path>
            </a:pathLst>
          </a:custGeom>
          <a:solidFill>
            <a:srgbClr val="1753F1"/>
          </a:solidFill>
        </p:spPr>
        <p:txBody>
          <a:bodyPr wrap="square" lIns="0" tIns="0" rIns="0" bIns="0" rtlCol="0"/>
          <a:lstStyle/>
          <a:p>
            <a:endParaRPr/>
          </a:p>
        </p:txBody>
      </p:sp>
      <p:pic>
        <p:nvPicPr>
          <p:cNvPr id="6" name="Image 5">
            <a:extLst>
              <a:ext uri="{FF2B5EF4-FFF2-40B4-BE49-F238E27FC236}">
                <a16:creationId xmlns:a16="http://schemas.microsoft.com/office/drawing/2014/main" id="{8BFC53A7-A9A1-45B1-BBBD-C264B39A8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extLst>
      <p:ext uri="{BB962C8B-B14F-4D97-AF65-F5344CB8AC3E}">
        <p14:creationId xmlns:p14="http://schemas.microsoft.com/office/powerpoint/2010/main" val="3627790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8011795" cy="10287000"/>
          </a:xfrm>
          <a:custGeom>
            <a:avLst/>
            <a:gdLst/>
            <a:ahLst/>
            <a:cxnLst/>
            <a:rect l="l" t="t" r="r" b="b"/>
            <a:pathLst>
              <a:path w="8011795" h="10287000">
                <a:moveTo>
                  <a:pt x="0" y="10286999"/>
                </a:moveTo>
                <a:lnTo>
                  <a:pt x="8011749" y="10286999"/>
                </a:lnTo>
                <a:lnTo>
                  <a:pt x="8011749" y="0"/>
                </a:lnTo>
                <a:lnTo>
                  <a:pt x="0" y="0"/>
                </a:lnTo>
                <a:lnTo>
                  <a:pt x="0" y="10286999"/>
                </a:lnTo>
                <a:close/>
              </a:path>
            </a:pathLst>
          </a:custGeom>
          <a:solidFill>
            <a:srgbClr val="F5F5F5"/>
          </a:solidFill>
        </p:spPr>
        <p:txBody>
          <a:bodyPr wrap="square" lIns="0" tIns="0" rIns="0" bIns="0" rtlCol="0"/>
          <a:lstStyle/>
          <a:p>
            <a:endParaRPr/>
          </a:p>
        </p:txBody>
      </p:sp>
      <p:sp>
        <p:nvSpPr>
          <p:cNvPr id="6" name="object 6"/>
          <p:cNvSpPr txBox="1"/>
          <p:nvPr/>
        </p:nvSpPr>
        <p:spPr>
          <a:xfrm>
            <a:off x="894057" y="1548934"/>
            <a:ext cx="5879870" cy="4202754"/>
          </a:xfrm>
          <a:prstGeom prst="rect">
            <a:avLst/>
          </a:prstGeom>
        </p:spPr>
        <p:txBody>
          <a:bodyPr vert="horz" wrap="square" lIns="0" tIns="12700" rIns="0" bIns="0" rtlCol="0">
            <a:spAutoFit/>
          </a:bodyPr>
          <a:lstStyle/>
          <a:p>
            <a:pPr marL="12700" marR="5080">
              <a:lnSpc>
                <a:spcPct val="107400"/>
              </a:lnSpc>
              <a:spcBef>
                <a:spcPts val="100"/>
              </a:spcBef>
            </a:pPr>
            <a:r>
              <a:rPr lang="fr-FR" sz="6400" spc="-95" dirty="0">
                <a:solidFill>
                  <a:srgbClr val="13110E"/>
                </a:solidFill>
                <a:latin typeface="Roboto"/>
                <a:cs typeface="Roboto"/>
              </a:rPr>
              <a:t>Une formation est décomposée en </a:t>
            </a:r>
            <a:r>
              <a:rPr lang="fr-FR" sz="6600" b="1" spc="-95" dirty="0">
                <a:solidFill>
                  <a:srgbClr val="13110E"/>
                </a:solidFill>
                <a:latin typeface="Roboto"/>
                <a:cs typeface="Roboto"/>
              </a:rPr>
              <a:t>5</a:t>
            </a:r>
            <a:r>
              <a:rPr lang="fr-FR" sz="6400" spc="-95" dirty="0">
                <a:solidFill>
                  <a:srgbClr val="13110E"/>
                </a:solidFill>
                <a:latin typeface="Roboto"/>
                <a:cs typeface="Roboto"/>
              </a:rPr>
              <a:t> parties distinctes</a:t>
            </a:r>
            <a:endParaRPr sz="6400" dirty="0">
              <a:latin typeface="Roboto"/>
              <a:cs typeface="Roboto"/>
            </a:endParaRPr>
          </a:p>
        </p:txBody>
      </p:sp>
      <p:sp>
        <p:nvSpPr>
          <p:cNvPr id="7" name="object 7"/>
          <p:cNvSpPr txBox="1"/>
          <p:nvPr/>
        </p:nvSpPr>
        <p:spPr>
          <a:xfrm>
            <a:off x="13138785" y="1723419"/>
            <a:ext cx="424815" cy="878840"/>
          </a:xfrm>
          <a:prstGeom prst="rect">
            <a:avLst/>
          </a:prstGeom>
        </p:spPr>
        <p:txBody>
          <a:bodyPr vert="horz" wrap="square" lIns="0" tIns="12700" rIns="0" bIns="0" rtlCol="0">
            <a:spAutoFit/>
          </a:bodyPr>
          <a:lstStyle/>
          <a:p>
            <a:pPr marL="12700">
              <a:lnSpc>
                <a:spcPct val="100000"/>
              </a:lnSpc>
              <a:spcBef>
                <a:spcPts val="100"/>
              </a:spcBef>
            </a:pPr>
            <a:r>
              <a:rPr lang="fr-FR" sz="5600" spc="-10" dirty="0">
                <a:solidFill>
                  <a:srgbClr val="13110E"/>
                </a:solidFill>
                <a:latin typeface="Roboto"/>
                <a:cs typeface="Roboto"/>
              </a:rPr>
              <a:t>4</a:t>
            </a:r>
            <a:endParaRPr sz="5600" dirty="0">
              <a:latin typeface="Roboto"/>
              <a:cs typeface="Roboto"/>
            </a:endParaRPr>
          </a:p>
        </p:txBody>
      </p:sp>
      <p:sp>
        <p:nvSpPr>
          <p:cNvPr id="8" name="object 8"/>
          <p:cNvSpPr txBox="1"/>
          <p:nvPr/>
        </p:nvSpPr>
        <p:spPr>
          <a:xfrm>
            <a:off x="13138786" y="4662549"/>
            <a:ext cx="424814" cy="878840"/>
          </a:xfrm>
          <a:prstGeom prst="rect">
            <a:avLst/>
          </a:prstGeom>
        </p:spPr>
        <p:txBody>
          <a:bodyPr vert="horz" wrap="square" lIns="0" tIns="12700" rIns="0" bIns="0" rtlCol="0">
            <a:spAutoFit/>
          </a:bodyPr>
          <a:lstStyle/>
          <a:p>
            <a:pPr marL="12700">
              <a:lnSpc>
                <a:spcPct val="100000"/>
              </a:lnSpc>
              <a:spcBef>
                <a:spcPts val="100"/>
              </a:spcBef>
            </a:pPr>
            <a:r>
              <a:rPr lang="fr-FR" sz="5600" spc="-10" dirty="0">
                <a:solidFill>
                  <a:srgbClr val="13110E"/>
                </a:solidFill>
                <a:latin typeface="Roboto"/>
                <a:cs typeface="Roboto"/>
              </a:rPr>
              <a:t>5</a:t>
            </a:r>
            <a:endParaRPr sz="5600" dirty="0">
              <a:latin typeface="Roboto"/>
              <a:cs typeface="Roboto"/>
            </a:endParaRPr>
          </a:p>
        </p:txBody>
      </p:sp>
      <p:sp>
        <p:nvSpPr>
          <p:cNvPr id="9" name="object 9"/>
          <p:cNvSpPr txBox="1"/>
          <p:nvPr/>
        </p:nvSpPr>
        <p:spPr>
          <a:xfrm>
            <a:off x="13138786" y="7601676"/>
            <a:ext cx="359908" cy="874598"/>
          </a:xfrm>
          <a:prstGeom prst="rect">
            <a:avLst/>
          </a:prstGeom>
        </p:spPr>
        <p:txBody>
          <a:bodyPr vert="horz" wrap="square" lIns="0" tIns="12700" rIns="0" bIns="0" rtlCol="0">
            <a:spAutoFit/>
          </a:bodyPr>
          <a:lstStyle/>
          <a:p>
            <a:pPr marL="12700">
              <a:lnSpc>
                <a:spcPct val="100000"/>
              </a:lnSpc>
              <a:spcBef>
                <a:spcPts val="100"/>
              </a:spcBef>
            </a:pPr>
            <a:r>
              <a:rPr lang="fr-FR" sz="5600" spc="-10" dirty="0">
                <a:solidFill>
                  <a:srgbClr val="13110E"/>
                </a:solidFill>
                <a:latin typeface="Roboto"/>
                <a:cs typeface="Roboto"/>
              </a:rPr>
              <a:t>6</a:t>
            </a:r>
            <a:endParaRPr sz="5600" dirty="0">
              <a:latin typeface="Roboto"/>
              <a:cs typeface="Roboto"/>
            </a:endParaRPr>
          </a:p>
        </p:txBody>
      </p:sp>
      <p:sp>
        <p:nvSpPr>
          <p:cNvPr id="10" name="object 10"/>
          <p:cNvSpPr txBox="1"/>
          <p:nvPr/>
        </p:nvSpPr>
        <p:spPr>
          <a:xfrm>
            <a:off x="8578424" y="1959927"/>
            <a:ext cx="2751288" cy="874598"/>
          </a:xfrm>
          <a:prstGeom prst="rect">
            <a:avLst/>
          </a:prstGeom>
        </p:spPr>
        <p:txBody>
          <a:bodyPr vert="horz" wrap="square" lIns="0" tIns="12700" rIns="0" bIns="0" rtlCol="0">
            <a:spAutoFit/>
          </a:bodyPr>
          <a:lstStyle/>
          <a:p>
            <a:pPr marL="12700">
              <a:spcBef>
                <a:spcPts val="100"/>
              </a:spcBef>
            </a:pPr>
            <a:r>
              <a:rPr lang="fr-FR" sz="2800" b="1" spc="35" noProof="1">
                <a:solidFill>
                  <a:srgbClr val="13110E"/>
                </a:solidFill>
                <a:latin typeface="Roboto"/>
              </a:rPr>
              <a:t>CATALOGUE DE FORMATION</a:t>
            </a:r>
          </a:p>
        </p:txBody>
      </p:sp>
      <p:sp>
        <p:nvSpPr>
          <p:cNvPr id="11" name="object 11"/>
          <p:cNvSpPr txBox="1"/>
          <p:nvPr/>
        </p:nvSpPr>
        <p:spPr>
          <a:xfrm>
            <a:off x="8045960" y="4662549"/>
            <a:ext cx="3003977" cy="753924"/>
          </a:xfrm>
          <a:prstGeom prst="rect">
            <a:avLst/>
          </a:prstGeom>
        </p:spPr>
        <p:txBody>
          <a:bodyPr vert="horz" wrap="square" lIns="0" tIns="12700" rIns="0" bIns="0" rtlCol="0">
            <a:spAutoFit/>
          </a:bodyPr>
          <a:lstStyle/>
          <a:p>
            <a:pPr marL="0" lvl="0" indent="0" algn="ctr" rtl="0">
              <a:lnSpc>
                <a:spcPct val="200000"/>
              </a:lnSpc>
              <a:spcAft>
                <a:spcPts val="600"/>
              </a:spcAft>
              <a:buNone/>
              <a:defRPr/>
            </a:pPr>
            <a:r>
              <a:rPr lang="fr-FR" sz="2800" b="1" spc="35" noProof="1">
                <a:solidFill>
                  <a:srgbClr val="13110E"/>
                </a:solidFill>
                <a:latin typeface="Roboto"/>
              </a:rPr>
              <a:t>CHAPITRES</a:t>
            </a:r>
          </a:p>
        </p:txBody>
      </p:sp>
      <p:sp>
        <p:nvSpPr>
          <p:cNvPr id="12" name="object 12"/>
          <p:cNvSpPr txBox="1"/>
          <p:nvPr/>
        </p:nvSpPr>
        <p:spPr>
          <a:xfrm>
            <a:off x="8572386" y="7883362"/>
            <a:ext cx="3003978" cy="443711"/>
          </a:xfrm>
          <a:prstGeom prst="rect">
            <a:avLst/>
          </a:prstGeom>
        </p:spPr>
        <p:txBody>
          <a:bodyPr vert="horz" wrap="square" lIns="0" tIns="12700" rIns="0" bIns="0" rtlCol="0">
            <a:spAutoFit/>
          </a:bodyPr>
          <a:lstStyle/>
          <a:p>
            <a:pPr marL="12700">
              <a:spcBef>
                <a:spcPts val="100"/>
              </a:spcBef>
            </a:pPr>
            <a:r>
              <a:rPr lang="fr-FR" sz="2800" b="1" spc="60" noProof="1">
                <a:solidFill>
                  <a:srgbClr val="13110E"/>
                </a:solidFill>
                <a:latin typeface="Roboto"/>
              </a:rPr>
              <a:t>LECONS</a:t>
            </a:r>
            <a:endParaRPr lang="en-US" sz="2800" dirty="0">
              <a:latin typeface="Roboto"/>
              <a:cs typeface="Roboto"/>
            </a:endParaRPr>
          </a:p>
        </p:txBody>
      </p:sp>
      <p:grpSp>
        <p:nvGrpSpPr>
          <p:cNvPr id="13" name="object 13"/>
          <p:cNvGrpSpPr/>
          <p:nvPr/>
        </p:nvGrpSpPr>
        <p:grpSpPr>
          <a:xfrm>
            <a:off x="1038505" y="8466153"/>
            <a:ext cx="1316990" cy="786765"/>
            <a:chOff x="1038505" y="8466153"/>
            <a:chExt cx="1316990" cy="786765"/>
          </a:xfrm>
        </p:grpSpPr>
        <p:sp>
          <p:nvSpPr>
            <p:cNvPr id="14" name="object 14"/>
            <p:cNvSpPr/>
            <p:nvPr/>
          </p:nvSpPr>
          <p:spPr>
            <a:xfrm>
              <a:off x="1038505" y="8466153"/>
              <a:ext cx="1316990" cy="786765"/>
            </a:xfrm>
            <a:custGeom>
              <a:avLst/>
              <a:gdLst/>
              <a:ahLst/>
              <a:cxnLst/>
              <a:rect l="l" t="t" r="r" b="b"/>
              <a:pathLst>
                <a:path w="1316989" h="786765">
                  <a:moveTo>
                    <a:pt x="926448" y="786168"/>
                  </a:moveTo>
                  <a:lnTo>
                    <a:pt x="390255" y="786168"/>
                  </a:lnTo>
                  <a:lnTo>
                    <a:pt x="341266" y="783109"/>
                  </a:lnTo>
                  <a:lnTo>
                    <a:pt x="294102" y="774175"/>
                  </a:lnTo>
                  <a:lnTo>
                    <a:pt x="249129" y="759732"/>
                  </a:lnTo>
                  <a:lnTo>
                    <a:pt x="206711" y="740149"/>
                  </a:lnTo>
                  <a:lnTo>
                    <a:pt x="167212" y="715792"/>
                  </a:lnTo>
                  <a:lnTo>
                    <a:pt x="130996" y="687028"/>
                  </a:lnTo>
                  <a:lnTo>
                    <a:pt x="98427" y="654223"/>
                  </a:lnTo>
                  <a:lnTo>
                    <a:pt x="69869" y="617744"/>
                  </a:lnTo>
                  <a:lnTo>
                    <a:pt x="45687" y="577958"/>
                  </a:lnTo>
                  <a:lnTo>
                    <a:pt x="26245" y="535233"/>
                  </a:lnTo>
                  <a:lnTo>
                    <a:pt x="11907" y="489934"/>
                  </a:lnTo>
                  <a:lnTo>
                    <a:pt x="3037" y="442429"/>
                  </a:lnTo>
                  <a:lnTo>
                    <a:pt x="0" y="393084"/>
                  </a:lnTo>
                  <a:lnTo>
                    <a:pt x="3037" y="343739"/>
                  </a:lnTo>
                  <a:lnTo>
                    <a:pt x="11907" y="296234"/>
                  </a:lnTo>
                  <a:lnTo>
                    <a:pt x="26245" y="250935"/>
                  </a:lnTo>
                  <a:lnTo>
                    <a:pt x="45687" y="208210"/>
                  </a:lnTo>
                  <a:lnTo>
                    <a:pt x="69869" y="168424"/>
                  </a:lnTo>
                  <a:lnTo>
                    <a:pt x="98427" y="131945"/>
                  </a:lnTo>
                  <a:lnTo>
                    <a:pt x="130996" y="99140"/>
                  </a:lnTo>
                  <a:lnTo>
                    <a:pt x="167212" y="70376"/>
                  </a:lnTo>
                  <a:lnTo>
                    <a:pt x="206711" y="46018"/>
                  </a:lnTo>
                  <a:lnTo>
                    <a:pt x="249129" y="26435"/>
                  </a:lnTo>
                  <a:lnTo>
                    <a:pt x="294102" y="11993"/>
                  </a:lnTo>
                  <a:lnTo>
                    <a:pt x="341266" y="3059"/>
                  </a:lnTo>
                  <a:lnTo>
                    <a:pt x="390255" y="0"/>
                  </a:lnTo>
                  <a:lnTo>
                    <a:pt x="926448" y="0"/>
                  </a:lnTo>
                  <a:lnTo>
                    <a:pt x="975438" y="3059"/>
                  </a:lnTo>
                  <a:lnTo>
                    <a:pt x="1022601" y="11993"/>
                  </a:lnTo>
                  <a:lnTo>
                    <a:pt x="1067574" y="26435"/>
                  </a:lnTo>
                  <a:lnTo>
                    <a:pt x="1109992" y="46018"/>
                  </a:lnTo>
                  <a:lnTo>
                    <a:pt x="1149491" y="70376"/>
                  </a:lnTo>
                  <a:lnTo>
                    <a:pt x="1185707" y="99140"/>
                  </a:lnTo>
                  <a:lnTo>
                    <a:pt x="1218276" y="131945"/>
                  </a:lnTo>
                  <a:lnTo>
                    <a:pt x="1246834" y="168424"/>
                  </a:lnTo>
                  <a:lnTo>
                    <a:pt x="1271016" y="208210"/>
                  </a:lnTo>
                  <a:lnTo>
                    <a:pt x="1290458" y="250935"/>
                  </a:lnTo>
                  <a:lnTo>
                    <a:pt x="1304796" y="296234"/>
                  </a:lnTo>
                  <a:lnTo>
                    <a:pt x="1313666" y="343739"/>
                  </a:lnTo>
                  <a:lnTo>
                    <a:pt x="1316704" y="393084"/>
                  </a:lnTo>
                  <a:lnTo>
                    <a:pt x="1313666" y="442429"/>
                  </a:lnTo>
                  <a:lnTo>
                    <a:pt x="1304796" y="489934"/>
                  </a:lnTo>
                  <a:lnTo>
                    <a:pt x="1290458" y="535233"/>
                  </a:lnTo>
                  <a:lnTo>
                    <a:pt x="1271016" y="577958"/>
                  </a:lnTo>
                  <a:lnTo>
                    <a:pt x="1246834" y="617744"/>
                  </a:lnTo>
                  <a:lnTo>
                    <a:pt x="1218276" y="654223"/>
                  </a:lnTo>
                  <a:lnTo>
                    <a:pt x="1185707" y="687028"/>
                  </a:lnTo>
                  <a:lnTo>
                    <a:pt x="1149491" y="715792"/>
                  </a:lnTo>
                  <a:lnTo>
                    <a:pt x="1109992" y="740149"/>
                  </a:lnTo>
                  <a:lnTo>
                    <a:pt x="1067574" y="759732"/>
                  </a:lnTo>
                  <a:lnTo>
                    <a:pt x="1022601" y="774175"/>
                  </a:lnTo>
                  <a:lnTo>
                    <a:pt x="975438" y="783109"/>
                  </a:lnTo>
                  <a:lnTo>
                    <a:pt x="926448" y="786168"/>
                  </a:lnTo>
                  <a:close/>
                </a:path>
              </a:pathLst>
            </a:custGeom>
            <a:solidFill>
              <a:srgbClr val="1753F1"/>
            </a:solidFill>
          </p:spPr>
          <p:txBody>
            <a:bodyPr wrap="square" lIns="0" tIns="0" rIns="0" bIns="0" rtlCol="0"/>
            <a:lstStyle/>
            <a:p>
              <a:endParaRPr/>
            </a:p>
          </p:txBody>
        </p:sp>
        <p:sp>
          <p:nvSpPr>
            <p:cNvPr id="15" name="object 15"/>
            <p:cNvSpPr/>
            <p:nvPr/>
          </p:nvSpPr>
          <p:spPr>
            <a:xfrm>
              <a:off x="1323623" y="8756683"/>
              <a:ext cx="748665" cy="236220"/>
            </a:xfrm>
            <a:custGeom>
              <a:avLst/>
              <a:gdLst/>
              <a:ahLst/>
              <a:cxnLst/>
              <a:rect l="l" t="t" r="r" b="b"/>
              <a:pathLst>
                <a:path w="748664" h="236220">
                  <a:moveTo>
                    <a:pt x="586774" y="235781"/>
                  </a:moveTo>
                  <a:lnTo>
                    <a:pt x="575589" y="235781"/>
                  </a:lnTo>
                  <a:lnTo>
                    <a:pt x="569298" y="232988"/>
                  </a:lnTo>
                  <a:lnTo>
                    <a:pt x="565103" y="226702"/>
                  </a:lnTo>
                  <a:lnTo>
                    <a:pt x="561947" y="218879"/>
                  </a:lnTo>
                  <a:lnTo>
                    <a:pt x="561870" y="210728"/>
                  </a:lnTo>
                  <a:lnTo>
                    <a:pt x="564808" y="203231"/>
                  </a:lnTo>
                  <a:lnTo>
                    <a:pt x="570696" y="197372"/>
                  </a:lnTo>
                  <a:lnTo>
                    <a:pt x="658078" y="138710"/>
                  </a:lnTo>
                  <a:lnTo>
                    <a:pt x="0" y="138710"/>
                  </a:lnTo>
                  <a:lnTo>
                    <a:pt x="0" y="96809"/>
                  </a:lnTo>
                  <a:lnTo>
                    <a:pt x="658078" y="96809"/>
                  </a:lnTo>
                  <a:lnTo>
                    <a:pt x="570696" y="38147"/>
                  </a:lnTo>
                  <a:lnTo>
                    <a:pt x="564808" y="31993"/>
                  </a:lnTo>
                  <a:lnTo>
                    <a:pt x="561870" y="24529"/>
                  </a:lnTo>
                  <a:lnTo>
                    <a:pt x="561947" y="16542"/>
                  </a:lnTo>
                  <a:lnTo>
                    <a:pt x="565103" y="8816"/>
                  </a:lnTo>
                  <a:lnTo>
                    <a:pt x="571264" y="2935"/>
                  </a:lnTo>
                  <a:lnTo>
                    <a:pt x="578735" y="0"/>
                  </a:lnTo>
                  <a:lnTo>
                    <a:pt x="586730" y="76"/>
                  </a:lnTo>
                  <a:lnTo>
                    <a:pt x="594464" y="3229"/>
                  </a:lnTo>
                  <a:lnTo>
                    <a:pt x="738471" y="100300"/>
                  </a:lnTo>
                  <a:lnTo>
                    <a:pt x="744762" y="104491"/>
                  </a:lnTo>
                  <a:lnTo>
                    <a:pt x="748257" y="110776"/>
                  </a:lnTo>
                  <a:lnTo>
                    <a:pt x="748257" y="124743"/>
                  </a:lnTo>
                  <a:lnTo>
                    <a:pt x="744762" y="131028"/>
                  </a:lnTo>
                  <a:lnTo>
                    <a:pt x="739170" y="135218"/>
                  </a:lnTo>
                  <a:lnTo>
                    <a:pt x="594464" y="232289"/>
                  </a:lnTo>
                  <a:lnTo>
                    <a:pt x="590968" y="234384"/>
                  </a:lnTo>
                  <a:lnTo>
                    <a:pt x="586774" y="235781"/>
                  </a:lnTo>
                  <a:close/>
                </a:path>
              </a:pathLst>
            </a:custGeom>
            <a:solidFill>
              <a:srgbClr val="FFFFFF"/>
            </a:solidFill>
          </p:spPr>
          <p:txBody>
            <a:bodyPr wrap="square" lIns="0" tIns="0" rIns="0" bIns="0" rtlCol="0"/>
            <a:lstStyle/>
            <a:p>
              <a:endParaRPr/>
            </a:p>
          </p:txBody>
        </p:sp>
      </p:grpSp>
      <p:sp>
        <p:nvSpPr>
          <p:cNvPr id="21" name="object 10">
            <a:extLst>
              <a:ext uri="{FF2B5EF4-FFF2-40B4-BE49-F238E27FC236}">
                <a16:creationId xmlns:a16="http://schemas.microsoft.com/office/drawing/2014/main" id="{E99EC6F5-7046-432E-BAC9-F3BA45C0454C}"/>
              </a:ext>
            </a:extLst>
          </p:cNvPr>
          <p:cNvSpPr txBox="1"/>
          <p:nvPr/>
        </p:nvSpPr>
        <p:spPr>
          <a:xfrm>
            <a:off x="14110826" y="1959927"/>
            <a:ext cx="2653174" cy="874598"/>
          </a:xfrm>
          <a:prstGeom prst="rect">
            <a:avLst/>
          </a:prstGeom>
        </p:spPr>
        <p:txBody>
          <a:bodyPr vert="horz" wrap="square" lIns="0" tIns="12700" rIns="0" bIns="0" rtlCol="0">
            <a:spAutoFit/>
          </a:bodyPr>
          <a:lstStyle/>
          <a:p>
            <a:pPr marL="12700">
              <a:spcBef>
                <a:spcPts val="100"/>
              </a:spcBef>
            </a:pPr>
            <a:r>
              <a:rPr lang="fr-FR" sz="2800" b="1" spc="35" noProof="1">
                <a:solidFill>
                  <a:srgbClr val="13110E"/>
                </a:solidFill>
                <a:latin typeface="Roboto"/>
              </a:rPr>
              <a:t>FORMATION PRESENTIELLE</a:t>
            </a:r>
          </a:p>
        </p:txBody>
      </p:sp>
      <p:sp>
        <p:nvSpPr>
          <p:cNvPr id="22" name="object 10">
            <a:extLst>
              <a:ext uri="{FF2B5EF4-FFF2-40B4-BE49-F238E27FC236}">
                <a16:creationId xmlns:a16="http://schemas.microsoft.com/office/drawing/2014/main" id="{FB53D846-E323-42AD-B3D0-A255303E1B41}"/>
              </a:ext>
            </a:extLst>
          </p:cNvPr>
          <p:cNvSpPr txBox="1"/>
          <p:nvPr/>
        </p:nvSpPr>
        <p:spPr>
          <a:xfrm>
            <a:off x="14122858" y="7861304"/>
            <a:ext cx="2393695" cy="443711"/>
          </a:xfrm>
          <a:prstGeom prst="rect">
            <a:avLst/>
          </a:prstGeom>
        </p:spPr>
        <p:txBody>
          <a:bodyPr vert="horz" wrap="square" lIns="0" tIns="12700" rIns="0" bIns="0" rtlCol="0">
            <a:spAutoFit/>
          </a:bodyPr>
          <a:lstStyle/>
          <a:p>
            <a:pPr marL="12700">
              <a:spcBef>
                <a:spcPts val="100"/>
              </a:spcBef>
            </a:pPr>
            <a:r>
              <a:rPr lang="fr-FR" sz="2800" b="1" spc="35" noProof="1">
                <a:solidFill>
                  <a:srgbClr val="13110E"/>
                </a:solidFill>
                <a:latin typeface="Roboto"/>
              </a:rPr>
              <a:t>EXAMEN</a:t>
            </a:r>
          </a:p>
        </p:txBody>
      </p:sp>
      <p:sp>
        <p:nvSpPr>
          <p:cNvPr id="23" name="object 10">
            <a:extLst>
              <a:ext uri="{FF2B5EF4-FFF2-40B4-BE49-F238E27FC236}">
                <a16:creationId xmlns:a16="http://schemas.microsoft.com/office/drawing/2014/main" id="{39D637B8-2AB5-4FD8-8D2B-BF6BDC071880}"/>
              </a:ext>
            </a:extLst>
          </p:cNvPr>
          <p:cNvSpPr txBox="1"/>
          <p:nvPr/>
        </p:nvSpPr>
        <p:spPr>
          <a:xfrm>
            <a:off x="14098629" y="4921644"/>
            <a:ext cx="2393695" cy="443711"/>
          </a:xfrm>
          <a:prstGeom prst="rect">
            <a:avLst/>
          </a:prstGeom>
        </p:spPr>
        <p:txBody>
          <a:bodyPr vert="horz" wrap="square" lIns="0" tIns="12700" rIns="0" bIns="0" rtlCol="0">
            <a:spAutoFit/>
          </a:bodyPr>
          <a:lstStyle/>
          <a:p>
            <a:pPr marL="12700">
              <a:spcBef>
                <a:spcPts val="100"/>
              </a:spcBef>
            </a:pPr>
            <a:r>
              <a:rPr lang="fr-FR" sz="2800" b="1" spc="35" noProof="1">
                <a:solidFill>
                  <a:srgbClr val="13110E"/>
                </a:solidFill>
                <a:latin typeface="Roboto"/>
              </a:rPr>
              <a:t>QUIZ</a:t>
            </a:r>
          </a:p>
        </p:txBody>
      </p:sp>
      <p:pic>
        <p:nvPicPr>
          <p:cNvPr id="26" name="Image 25">
            <a:extLst>
              <a:ext uri="{FF2B5EF4-FFF2-40B4-BE49-F238E27FC236}">
                <a16:creationId xmlns:a16="http://schemas.microsoft.com/office/drawing/2014/main" id="{ADC75379-1487-4FD3-94FD-44D911AF9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4002" y="593419"/>
            <a:ext cx="8893132" cy="9017100"/>
          </a:xfrm>
          <a:prstGeom prst="rect">
            <a:avLst/>
          </a:prstGeom>
        </p:spPr>
      </p:pic>
      <p:pic>
        <p:nvPicPr>
          <p:cNvPr id="27" name="Image 26">
            <a:extLst>
              <a:ext uri="{FF2B5EF4-FFF2-40B4-BE49-F238E27FC236}">
                <a16:creationId xmlns:a16="http://schemas.microsoft.com/office/drawing/2014/main" id="{5D7406BB-AF15-4BD6-A76F-2216587B7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duotone>
              <a:prstClr val="black"/>
              <a:srgbClr val="442ABB">
                <a:tint val="45000"/>
                <a:satMod val="400000"/>
              </a:srgbClr>
            </a:duotone>
          </a:blip>
          <a:stretch>
            <a:fillRect/>
          </a:stretch>
        </p:blipFill>
        <p:spPr>
          <a:xfrm>
            <a:off x="0" y="0"/>
            <a:ext cx="18287999" cy="10286999"/>
          </a:xfrm>
          <a:prstGeom prst="rect">
            <a:avLst/>
          </a:prstGeom>
        </p:spPr>
      </p:pic>
      <p:sp>
        <p:nvSpPr>
          <p:cNvPr id="3" name="object 3"/>
          <p:cNvSpPr txBox="1">
            <a:spLocks noGrp="1"/>
          </p:cNvSpPr>
          <p:nvPr>
            <p:ph type="title"/>
          </p:nvPr>
        </p:nvSpPr>
        <p:spPr>
          <a:xfrm>
            <a:off x="2514600" y="495300"/>
            <a:ext cx="14038079" cy="1490152"/>
          </a:xfrm>
          <a:prstGeom prst="rect">
            <a:avLst/>
          </a:prstGeom>
        </p:spPr>
        <p:txBody>
          <a:bodyPr vert="horz" wrap="square" lIns="0" tIns="12700" rIns="0" bIns="0" rtlCol="0">
            <a:spAutoFit/>
          </a:bodyPr>
          <a:lstStyle/>
          <a:p>
            <a:pPr marL="12700">
              <a:lnSpc>
                <a:spcPct val="100000"/>
              </a:lnSpc>
              <a:spcBef>
                <a:spcPts val="100"/>
              </a:spcBef>
            </a:pPr>
            <a:r>
              <a:rPr lang="fr-FR" sz="9600" b="1" dirty="0">
                <a:solidFill>
                  <a:srgbClr val="FFFFFF"/>
                </a:solidFill>
                <a:latin typeface="Roboto"/>
                <a:cs typeface="Roboto"/>
              </a:rPr>
              <a:t>Catalogue de formation</a:t>
            </a:r>
            <a:endParaRPr sz="9600" dirty="0">
              <a:latin typeface="Roboto"/>
              <a:cs typeface="Roboto"/>
            </a:endParaRPr>
          </a:p>
        </p:txBody>
      </p:sp>
      <p:sp>
        <p:nvSpPr>
          <p:cNvPr id="4" name="ZoneTexte 3">
            <a:extLst>
              <a:ext uri="{FF2B5EF4-FFF2-40B4-BE49-F238E27FC236}">
                <a16:creationId xmlns:a16="http://schemas.microsoft.com/office/drawing/2014/main" id="{85AD7B7D-6680-4419-92E7-8AD71EB538F6}"/>
              </a:ext>
            </a:extLst>
          </p:cNvPr>
          <p:cNvSpPr txBox="1"/>
          <p:nvPr/>
        </p:nvSpPr>
        <p:spPr>
          <a:xfrm flipH="1">
            <a:off x="1552072" y="2219142"/>
            <a:ext cx="15574059" cy="523220"/>
          </a:xfrm>
          <a:prstGeom prst="rect">
            <a:avLst/>
          </a:prstGeom>
          <a:noFill/>
        </p:spPr>
        <p:txBody>
          <a:bodyPr wrap="square" rtlCol="0">
            <a:spAutoFit/>
          </a:bodyPr>
          <a:lstStyle/>
          <a:p>
            <a:pPr algn="ctr">
              <a:lnSpc>
                <a:spcPct val="100000"/>
              </a:lnSpc>
            </a:pPr>
            <a:r>
              <a:rPr lang="fr-FR" sz="2800" b="1" dirty="0">
                <a:solidFill>
                  <a:srgbClr val="FFFFFF"/>
                </a:solidFill>
                <a:latin typeface="Roboto"/>
                <a:ea typeface="+mj-ea"/>
              </a:rPr>
              <a:t>Un catalogue est un ensemble de formations accessibles pour un apprenant sur Tech The Train. </a:t>
            </a:r>
          </a:p>
        </p:txBody>
      </p:sp>
      <p:pic>
        <p:nvPicPr>
          <p:cNvPr id="5" name="Image 4">
            <a:extLst>
              <a:ext uri="{FF2B5EF4-FFF2-40B4-BE49-F238E27FC236}">
                <a16:creationId xmlns:a16="http://schemas.microsoft.com/office/drawing/2014/main" id="{A21B61E0-3EA6-4133-A486-8B7F47F957E2}"/>
              </a:ext>
            </a:extLst>
          </p:cNvPr>
          <p:cNvPicPr>
            <a:picLocks noChangeAspect="1"/>
          </p:cNvPicPr>
          <p:nvPr/>
        </p:nvPicPr>
        <p:blipFill>
          <a:blip r:embed="rId3"/>
          <a:stretch>
            <a:fillRect/>
          </a:stretch>
        </p:blipFill>
        <p:spPr>
          <a:xfrm>
            <a:off x="1189941" y="3123802"/>
            <a:ext cx="15908116" cy="11312438"/>
          </a:xfrm>
          <a:prstGeom prst="rect">
            <a:avLst/>
          </a:prstGeom>
        </p:spPr>
      </p:pic>
      <p:pic>
        <p:nvPicPr>
          <p:cNvPr id="6" name="Image 5">
            <a:extLst>
              <a:ext uri="{FF2B5EF4-FFF2-40B4-BE49-F238E27FC236}">
                <a16:creationId xmlns:a16="http://schemas.microsoft.com/office/drawing/2014/main" id="{E28A814C-E1EE-4959-8C7D-BEC342CC09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97200" y="9740288"/>
            <a:ext cx="1935828" cy="32820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8637</TotalTime>
  <Words>981</Words>
  <Application>Microsoft Office PowerPoint</Application>
  <PresentationFormat>Personnalisé</PresentationFormat>
  <Paragraphs>242</Paragraphs>
  <Slides>50</Slides>
  <Notes>2</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50</vt:i4>
      </vt:variant>
    </vt:vector>
  </HeadingPairs>
  <TitlesOfParts>
    <vt:vector size="54" baseType="lpstr">
      <vt:lpstr>Calibri</vt:lpstr>
      <vt:lpstr>Roboto</vt:lpstr>
      <vt:lpstr>Segoe UI Semibold</vt:lpstr>
      <vt:lpstr>Office Theme</vt:lpstr>
      <vt:lpstr>Tech The Train</vt:lpstr>
      <vt:lpstr>Sommaire</vt:lpstr>
      <vt:lpstr>Plateforme de formation TechTheTrain</vt:lpstr>
      <vt:lpstr>Présentation PowerPoint</vt:lpstr>
      <vt:lpstr>L’Administrateur</vt:lpstr>
      <vt:lpstr>Présentation PowerPoint</vt:lpstr>
      <vt:lpstr>L’Instructeur</vt:lpstr>
      <vt:lpstr>Présentation PowerPoint</vt:lpstr>
      <vt:lpstr>Catalogue de formation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Création d’une formation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Ajout du titre</vt:lpstr>
      <vt:lpstr>Score de succès</vt:lpstr>
      <vt:lpstr>Présentation PowerPoint</vt:lpstr>
      <vt:lpstr>Présentation PowerPoint</vt:lpstr>
      <vt:lpstr>Présentation PowerPoint</vt:lpstr>
      <vt:lpstr>Présentation PowerPoint</vt:lpstr>
      <vt:lpstr>Présentation PowerPoint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Sterriton &amp; Talens Co.</dc:title>
  <dc:creator>Badis Hmad</dc:creator>
  <cp:lastModifiedBy>Badis hmad</cp:lastModifiedBy>
  <cp:revision>158</cp:revision>
  <dcterms:created xsi:type="dcterms:W3CDTF">2021-06-24T16:50:20Z</dcterms:created>
  <dcterms:modified xsi:type="dcterms:W3CDTF">2022-01-28T15:26:20Z</dcterms:modified>
</cp:coreProperties>
</file>